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63" r:id="rId4"/>
    <p:sldId id="264" r:id="rId5"/>
    <p:sldId id="278" r:id="rId6"/>
    <p:sldId id="279" r:id="rId7"/>
    <p:sldId id="280" r:id="rId8"/>
    <p:sldId id="266" r:id="rId9"/>
    <p:sldId id="285" r:id="rId10"/>
    <p:sldId id="272" r:id="rId11"/>
    <p:sldId id="282" r:id="rId12"/>
  </p:sldIdLst>
  <p:sldSz cx="10160000" cy="7621588"/>
  <p:notesSz cx="6858000" cy="9144000"/>
  <p:defaultTextStyle>
    <a:defPPr>
      <a:defRPr lang="pt-BR"/>
    </a:defPPr>
    <a:lvl1pPr marL="0" algn="l" defTabSz="9324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212" algn="l" defTabSz="9324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424" algn="l" defTabSz="9324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8635" algn="l" defTabSz="9324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4847" algn="l" defTabSz="9324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058" algn="l" defTabSz="9324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7270" algn="l" defTabSz="9324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3482" algn="l" defTabSz="9324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29695" algn="l" defTabSz="9324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5798" autoAdjust="0"/>
  </p:normalViewPr>
  <p:slideViewPr>
    <p:cSldViewPr>
      <p:cViewPr>
        <p:scale>
          <a:sx n="66" d="100"/>
          <a:sy n="66" d="100"/>
        </p:scale>
        <p:origin x="-1674" y="-138"/>
      </p:cViewPr>
      <p:guideLst>
        <p:guide orient="horz" pos="2401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2B0F7-887D-4C6E-9C75-2FCC988A25B9}" type="datetimeFigureOut">
              <a:rPr lang="pt-BR" smtClean="0"/>
              <a:t>17/12/2012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B8B33-D265-4518-80CC-416298C5B9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8045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B8B33-D265-4518-80CC-416298C5B99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7592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4419" indent="-27862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14491" indent="-22289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60287" indent="-22289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06083" indent="-22289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51880" indent="-2228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7676" indent="-2228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3473" indent="-2228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89270" indent="-2228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306288A-592C-4091-BE7A-F09E85888032}" type="slidenum">
              <a:rPr lang="pt-BR" smtClean="0">
                <a:solidFill>
                  <a:prstClr val="black"/>
                </a:solidFill>
              </a:rPr>
              <a:pPr eaLnBrk="1" hangingPunct="1">
                <a:defRPr/>
              </a:pPr>
              <a:t>5</a:t>
            </a:fld>
            <a:endParaRPr lang="pt-BR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62000" y="2367638"/>
            <a:ext cx="8636000" cy="1633702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318900"/>
            <a:ext cx="7112000" cy="19477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6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2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98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64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31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97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63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29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D786-5AF5-49DC-9045-FA446815DB20}" type="datetimeFigureOut">
              <a:rPr lang="pt-BR" smtClean="0"/>
              <a:t>17/12/2012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448-3DB6-478C-ACB8-912ADE2163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1692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D786-5AF5-49DC-9045-FA446815DB20}" type="datetimeFigureOut">
              <a:rPr lang="pt-BR" smtClean="0"/>
              <a:t>17/12/2012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448-3DB6-478C-ACB8-912ADE2163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22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66000" y="305221"/>
            <a:ext cx="2286000" cy="650305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8001" y="305221"/>
            <a:ext cx="6688667" cy="65030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D786-5AF5-49DC-9045-FA446815DB20}" type="datetimeFigureOut">
              <a:rPr lang="pt-BR" smtClean="0"/>
              <a:t>17/12/2012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448-3DB6-478C-ACB8-912ADE2163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4360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1630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0160000" cy="1032091"/>
          </a:xfrm>
          <a:prstGeom prst="rect">
            <a:avLst/>
          </a:prstGeom>
          <a:solidFill>
            <a:srgbClr val="223C79"/>
          </a:solidFill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101608" tIns="50804" rIns="101608" bIns="50804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218" y="0"/>
            <a:ext cx="8413809" cy="1032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006" tIns="40003" rIns="80006" bIns="40003"/>
          <a:lstStyle>
            <a:lvl1pPr algn="l">
              <a:defRPr lang="en-US" sz="360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 noProof="0" smtClean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218" y="1429031"/>
            <a:ext cx="9175782" cy="5875015"/>
          </a:xfrm>
        </p:spPr>
        <p:txBody>
          <a:bodyPr/>
          <a:lstStyle>
            <a:lvl1pPr marL="317525" marR="0" indent="-317525" algn="l" defTabSz="1016081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 lang="pt-BR" sz="2700" kern="1200" noProof="0" dirty="0" smtClean="0">
                <a:solidFill>
                  <a:srgbClr val="163D68"/>
                </a:solidFill>
                <a:latin typeface="Calibri" pitchFamily="34" charset="0"/>
                <a:ea typeface="+mn-ea"/>
                <a:cs typeface="+mn-cs"/>
              </a:defRPr>
            </a:lvl1pPr>
            <a:lvl2pPr marL="631523" marR="0" indent="-186987" algn="l" defTabSz="1016081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Times" charset="0"/>
              <a:buChar char="•"/>
              <a:tabLst/>
              <a:defRPr lang="pt-BR" sz="2200" kern="1200" noProof="0" dirty="0" smtClean="0">
                <a:solidFill>
                  <a:srgbClr val="292929"/>
                </a:solidFill>
                <a:latin typeface="Calibri" pitchFamily="34" charset="0"/>
                <a:ea typeface="+mn-ea"/>
                <a:cs typeface="+mn-cs"/>
              </a:defRPr>
            </a:lvl2pPr>
            <a:lvl3pPr marL="1079586" marR="0" indent="-186987" algn="l" defTabSz="1016081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595959"/>
              </a:buClr>
              <a:buSzTx/>
              <a:buFont typeface="Webdings" pitchFamily="18" charset="2"/>
              <a:buChar char="4"/>
              <a:tabLst/>
              <a:defRPr sz="2000">
                <a:solidFill>
                  <a:srgbClr val="5F5F5F"/>
                </a:solidFill>
                <a:latin typeface="Calibri" pitchFamily="34" charset="0"/>
              </a:defRPr>
            </a:lvl3pPr>
            <a:lvl4pPr marL="1404168" marR="0" indent="-197571" algn="l" defTabSz="1016081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–"/>
              <a:tabLst/>
              <a:defRPr sz="1800">
                <a:solidFill>
                  <a:srgbClr val="777777"/>
                </a:solidFill>
                <a:latin typeface="Calibri" pitchFamily="34" charset="0"/>
              </a:defRPr>
            </a:lvl4pPr>
            <a:lvl5pPr marL="1719930" marR="0" indent="-188752" algn="l" defTabSz="1016081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ú"/>
              <a:tabLst/>
              <a:defRPr sz="1800">
                <a:solidFill>
                  <a:srgbClr val="777777"/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noProof="0" dirty="0" smtClean="0"/>
              <a:t>Clique </a:t>
            </a:r>
            <a:r>
              <a:rPr lang="en-US" noProof="0" dirty="0" err="1" smtClean="0"/>
              <a:t>para</a:t>
            </a:r>
            <a:r>
              <a:rPr lang="en-US" noProof="0" dirty="0" smtClean="0"/>
              <a:t> </a:t>
            </a:r>
            <a:r>
              <a:rPr lang="en-US" noProof="0" dirty="0" err="1" smtClean="0"/>
              <a:t>editar</a:t>
            </a:r>
            <a:r>
              <a:rPr lang="en-US" noProof="0" dirty="0" smtClean="0"/>
              <a:t> </a:t>
            </a:r>
            <a:r>
              <a:rPr lang="en-US" noProof="0" dirty="0" err="1" smtClean="0"/>
              <a:t>os</a:t>
            </a:r>
            <a:r>
              <a:rPr lang="en-US" noProof="0" dirty="0" smtClean="0"/>
              <a:t> </a:t>
            </a:r>
            <a:r>
              <a:rPr lang="en-US" noProof="0" dirty="0" err="1" smtClean="0"/>
              <a:t>estilos</a:t>
            </a:r>
            <a:r>
              <a:rPr lang="en-US" noProof="0" dirty="0" smtClean="0"/>
              <a:t> do </a:t>
            </a:r>
            <a:r>
              <a:rPr lang="en-US" noProof="0" dirty="0" err="1" smtClean="0"/>
              <a:t>texto</a:t>
            </a:r>
            <a:r>
              <a:rPr lang="en-US" noProof="0" dirty="0" smtClean="0"/>
              <a:t> </a:t>
            </a:r>
            <a:r>
              <a:rPr lang="en-US" noProof="0" dirty="0" err="1" smtClean="0"/>
              <a:t>mestre</a:t>
            </a:r>
            <a:endParaRPr lang="en-US" noProof="0" dirty="0" smtClean="0"/>
          </a:p>
          <a:p>
            <a:pPr lvl="1"/>
            <a:r>
              <a:rPr lang="en-US" noProof="0" dirty="0" smtClean="0"/>
              <a:t>Segundo </a:t>
            </a:r>
            <a:r>
              <a:rPr lang="en-US" noProof="0" dirty="0" err="1" smtClean="0"/>
              <a:t>nível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Terceiro</a:t>
            </a:r>
            <a:r>
              <a:rPr lang="en-US" noProof="0" dirty="0" smtClean="0"/>
              <a:t> </a:t>
            </a:r>
            <a:r>
              <a:rPr lang="en-US" noProof="0" dirty="0" err="1" smtClean="0"/>
              <a:t>nível</a:t>
            </a:r>
            <a:endParaRPr lang="en-US" noProof="0" dirty="0" smtClean="0"/>
          </a:p>
          <a:p>
            <a:pPr lvl="3"/>
            <a:r>
              <a:rPr lang="en-US" noProof="0" dirty="0" smtClean="0"/>
              <a:t>Quarto </a:t>
            </a:r>
            <a:r>
              <a:rPr lang="en-US" noProof="0" dirty="0" err="1" smtClean="0"/>
              <a:t>nível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Quinto</a:t>
            </a:r>
            <a:r>
              <a:rPr lang="en-US" noProof="0" dirty="0" smtClean="0"/>
              <a:t> </a:t>
            </a:r>
            <a:r>
              <a:rPr lang="en-US" noProof="0" dirty="0" err="1" smtClean="0"/>
              <a:t>nível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908442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0160000" cy="1032091"/>
          </a:xfrm>
          <a:prstGeom prst="rect">
            <a:avLst/>
          </a:prstGeom>
          <a:solidFill>
            <a:srgbClr val="223C79"/>
          </a:solidFill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101608" tIns="50804" rIns="101608" bIns="50804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 userDrawn="1"/>
        </p:nvSpPr>
        <p:spPr bwMode="auto">
          <a:xfrm>
            <a:off x="9509126" y="7244037"/>
            <a:ext cx="571500" cy="29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608" tIns="50804" rIns="101608" bIns="50804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CDD77B96-24E7-4119-90DE-541291DCFC33}" type="slidenum">
              <a:rPr lang="pt-BR" sz="1600" smtClean="0">
                <a:solidFill>
                  <a:srgbClr val="7F7F7F"/>
                </a:solidFill>
              </a:rPr>
              <a:pPr algn="r"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sz="1600" smtClean="0">
              <a:solidFill>
                <a:srgbClr val="7F7F7F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218" y="0"/>
            <a:ext cx="8413809" cy="1032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006" tIns="40003" rIns="80006" bIns="40003"/>
          <a:lstStyle>
            <a:lvl1pPr algn="l">
              <a:defRPr lang="en-US" sz="360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pt-BR" noProof="0" dirty="0" smtClean="0"/>
              <a:t>Clique para editar o estilo do título mestre</a:t>
            </a:r>
            <a:endParaRPr lang="en-US" dirty="0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218" y="1429031"/>
            <a:ext cx="9175782" cy="5875015"/>
          </a:xfrm>
        </p:spPr>
        <p:txBody>
          <a:bodyPr/>
          <a:lstStyle>
            <a:lvl1pPr marL="317525" marR="0" indent="-317525" algn="l" defTabSz="1016081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 lang="pt-BR" sz="2700" kern="1200" noProof="0" dirty="0" smtClean="0">
                <a:solidFill>
                  <a:srgbClr val="163D68"/>
                </a:solidFill>
                <a:latin typeface="Calibri" pitchFamily="34" charset="0"/>
                <a:ea typeface="+mn-ea"/>
                <a:cs typeface="+mn-cs"/>
              </a:defRPr>
            </a:lvl1pPr>
            <a:lvl2pPr marL="631523" marR="0" indent="-186987" algn="l" defTabSz="1016081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Times" charset="0"/>
              <a:buChar char="•"/>
              <a:tabLst/>
              <a:defRPr lang="pt-BR" sz="2200" kern="1200" noProof="0" dirty="0" smtClean="0">
                <a:solidFill>
                  <a:srgbClr val="292929"/>
                </a:solidFill>
                <a:latin typeface="Calibri" pitchFamily="34" charset="0"/>
                <a:ea typeface="+mn-ea"/>
                <a:cs typeface="+mn-cs"/>
              </a:defRPr>
            </a:lvl2pPr>
            <a:lvl3pPr marL="1079586" marR="0" indent="-186987" algn="l" defTabSz="1016081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595959"/>
              </a:buClr>
              <a:buSzTx/>
              <a:buFont typeface="Webdings" pitchFamily="18" charset="2"/>
              <a:buChar char="4"/>
              <a:tabLst/>
              <a:defRPr sz="2000">
                <a:solidFill>
                  <a:srgbClr val="5F5F5F"/>
                </a:solidFill>
                <a:latin typeface="Calibri" pitchFamily="34" charset="0"/>
              </a:defRPr>
            </a:lvl3pPr>
            <a:lvl4pPr marL="1404168" marR="0" indent="-197571" algn="l" defTabSz="1016081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–"/>
              <a:tabLst/>
              <a:defRPr sz="1800">
                <a:solidFill>
                  <a:srgbClr val="777777"/>
                </a:solidFill>
                <a:latin typeface="Calibri" pitchFamily="34" charset="0"/>
              </a:defRPr>
            </a:lvl4pPr>
            <a:lvl5pPr marL="1719930" marR="0" indent="-188752" algn="l" defTabSz="1016081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ú"/>
              <a:tabLst/>
              <a:defRPr sz="1800">
                <a:solidFill>
                  <a:srgbClr val="777777"/>
                </a:solidFill>
                <a:latin typeface="Calibri" pitchFamily="34" charset="0"/>
              </a:defRPr>
            </a:lvl5pPr>
          </a:lstStyle>
          <a:p>
            <a:pPr lvl="0"/>
            <a:r>
              <a:rPr lang="pt-BR" noProof="0" dirty="0" smtClean="0"/>
              <a:t>Clique para editar os estilos do texto mestre</a:t>
            </a:r>
          </a:p>
          <a:p>
            <a:pPr lvl="1"/>
            <a:r>
              <a:rPr lang="pt-BR" noProof="0" dirty="0" smtClean="0"/>
              <a:t>Segundo nível</a:t>
            </a:r>
          </a:p>
          <a:p>
            <a:pPr lvl="2"/>
            <a:r>
              <a:rPr lang="pt-BR" noProof="0" dirty="0" smtClean="0"/>
              <a:t>Terceiro nível</a:t>
            </a:r>
          </a:p>
          <a:p>
            <a:pPr lvl="3"/>
            <a:r>
              <a:rPr lang="pt-BR" noProof="0" dirty="0" smtClean="0"/>
              <a:t>Quarto nível</a:t>
            </a:r>
          </a:p>
          <a:p>
            <a:pPr lvl="4"/>
            <a:r>
              <a:rPr lang="pt-BR" noProof="0" dirty="0" smtClean="0"/>
              <a:t>Quinto nível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08731072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0160000" cy="1032091"/>
          </a:xfrm>
          <a:prstGeom prst="rect">
            <a:avLst/>
          </a:prstGeom>
          <a:solidFill>
            <a:srgbClr val="223C79"/>
          </a:solidFill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101608" tIns="50804" rIns="101608" bIns="50804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 userDrawn="1"/>
        </p:nvSpPr>
        <p:spPr bwMode="auto">
          <a:xfrm>
            <a:off x="9509126" y="7244037"/>
            <a:ext cx="571500" cy="29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608" tIns="50804" rIns="101608" bIns="50804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28B6D006-0D10-4C82-876B-22DC3780D2C1}" type="slidenum">
              <a:rPr lang="pt-BR" sz="1600" smtClean="0">
                <a:solidFill>
                  <a:srgbClr val="7F7F7F"/>
                </a:solidFill>
              </a:rPr>
              <a:pPr algn="r"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sz="1600" smtClean="0">
              <a:solidFill>
                <a:srgbClr val="7F7F7F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218" y="0"/>
            <a:ext cx="8413809" cy="1032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006" tIns="40003" rIns="80006" bIns="40003"/>
          <a:lstStyle>
            <a:lvl1pPr algn="l">
              <a:defRPr lang="en-US" sz="360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pt-BR" noProof="0" dirty="0" smtClean="0"/>
              <a:t>Clique para editar o estilo do título mestre</a:t>
            </a:r>
            <a:endParaRPr lang="en-US" dirty="0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218" y="1429031"/>
            <a:ext cx="9175782" cy="5875015"/>
          </a:xfrm>
        </p:spPr>
        <p:txBody>
          <a:bodyPr/>
          <a:lstStyle>
            <a:lvl1pPr marL="317525" marR="0" indent="-317525" algn="l" defTabSz="1016081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 lang="pt-BR" sz="2700" kern="1200" noProof="0" dirty="0" smtClean="0">
                <a:solidFill>
                  <a:srgbClr val="163D68"/>
                </a:solidFill>
                <a:latin typeface="Calibri" pitchFamily="34" charset="0"/>
                <a:ea typeface="+mn-ea"/>
                <a:cs typeface="+mn-cs"/>
              </a:defRPr>
            </a:lvl1pPr>
            <a:lvl2pPr marL="631523" marR="0" indent="-186987" algn="l" defTabSz="1016081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Times" charset="0"/>
              <a:buChar char="•"/>
              <a:tabLst/>
              <a:defRPr lang="pt-BR" sz="2200" kern="1200" noProof="0" dirty="0" smtClean="0">
                <a:solidFill>
                  <a:srgbClr val="292929"/>
                </a:solidFill>
                <a:latin typeface="Calibri" pitchFamily="34" charset="0"/>
                <a:ea typeface="+mn-ea"/>
                <a:cs typeface="+mn-cs"/>
              </a:defRPr>
            </a:lvl2pPr>
            <a:lvl3pPr marL="1079586" marR="0" indent="-186987" algn="l" defTabSz="1016081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595959"/>
              </a:buClr>
              <a:buSzTx/>
              <a:buFont typeface="Webdings" pitchFamily="18" charset="2"/>
              <a:buChar char="4"/>
              <a:tabLst/>
              <a:defRPr sz="2000">
                <a:solidFill>
                  <a:srgbClr val="5F5F5F"/>
                </a:solidFill>
                <a:latin typeface="Calibri" pitchFamily="34" charset="0"/>
              </a:defRPr>
            </a:lvl3pPr>
            <a:lvl4pPr marL="1404168" marR="0" indent="-197571" algn="l" defTabSz="1016081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–"/>
              <a:tabLst/>
              <a:defRPr sz="1800">
                <a:solidFill>
                  <a:srgbClr val="777777"/>
                </a:solidFill>
                <a:latin typeface="Calibri" pitchFamily="34" charset="0"/>
              </a:defRPr>
            </a:lvl4pPr>
            <a:lvl5pPr marL="1719930" marR="0" indent="-188752" algn="l" defTabSz="1016081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ú"/>
              <a:tabLst/>
              <a:defRPr sz="1800">
                <a:solidFill>
                  <a:srgbClr val="777777"/>
                </a:solidFill>
                <a:latin typeface="Calibri" pitchFamily="34" charset="0"/>
              </a:defRPr>
            </a:lvl5pPr>
          </a:lstStyle>
          <a:p>
            <a:pPr lvl="0"/>
            <a:r>
              <a:rPr lang="pt-BR" noProof="0" dirty="0" smtClean="0"/>
              <a:t>Clique para editar os estilos do texto mestre</a:t>
            </a:r>
          </a:p>
          <a:p>
            <a:pPr lvl="1"/>
            <a:r>
              <a:rPr lang="pt-BR" noProof="0" dirty="0" smtClean="0"/>
              <a:t>Segundo nível</a:t>
            </a:r>
          </a:p>
          <a:p>
            <a:pPr lvl="2"/>
            <a:r>
              <a:rPr lang="pt-BR" noProof="0" dirty="0" smtClean="0"/>
              <a:t>Terceiro nível</a:t>
            </a:r>
          </a:p>
          <a:p>
            <a:pPr lvl="3"/>
            <a:r>
              <a:rPr lang="pt-BR" noProof="0" dirty="0" smtClean="0"/>
              <a:t>Quarto nível</a:t>
            </a:r>
          </a:p>
          <a:p>
            <a:pPr lvl="4"/>
            <a:r>
              <a:rPr lang="pt-BR" noProof="0" dirty="0" smtClean="0"/>
              <a:t>Quinto nível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21669257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0160000" cy="1032091"/>
          </a:xfrm>
          <a:prstGeom prst="rect">
            <a:avLst/>
          </a:prstGeom>
          <a:solidFill>
            <a:srgbClr val="223C79"/>
          </a:solidFill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101608" tIns="50804" rIns="101608" bIns="50804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 userDrawn="1"/>
        </p:nvSpPr>
        <p:spPr bwMode="auto">
          <a:xfrm>
            <a:off x="9509126" y="7244037"/>
            <a:ext cx="571500" cy="29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608" tIns="50804" rIns="101608" bIns="50804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149E5DBC-8FA1-42C8-A994-C318B98CF387}" type="slidenum">
              <a:rPr lang="pt-BR" sz="1600" smtClean="0">
                <a:solidFill>
                  <a:srgbClr val="7F7F7F"/>
                </a:solidFill>
              </a:rPr>
              <a:pPr algn="r"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sz="1600" smtClean="0">
              <a:solidFill>
                <a:srgbClr val="7F7F7F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218" y="0"/>
            <a:ext cx="8413809" cy="1032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006" tIns="40003" rIns="80006" bIns="40003"/>
          <a:lstStyle>
            <a:lvl1pPr algn="l">
              <a:defRPr lang="en-US" sz="360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pt-BR" noProof="0" dirty="0" smtClean="0"/>
              <a:t>Clique para editar o estilo do título mestre</a:t>
            </a:r>
            <a:endParaRPr lang="en-US" dirty="0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218" y="1429031"/>
            <a:ext cx="9175782" cy="5875015"/>
          </a:xfrm>
        </p:spPr>
        <p:txBody>
          <a:bodyPr/>
          <a:lstStyle>
            <a:lvl1pPr marL="317525" marR="0" indent="-317525" algn="l" defTabSz="1016081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 lang="pt-BR" sz="2700" kern="1200" noProof="0" dirty="0" smtClean="0">
                <a:solidFill>
                  <a:srgbClr val="163D68"/>
                </a:solidFill>
                <a:latin typeface="Calibri" pitchFamily="34" charset="0"/>
                <a:ea typeface="+mn-ea"/>
                <a:cs typeface="+mn-cs"/>
              </a:defRPr>
            </a:lvl1pPr>
            <a:lvl2pPr marL="631523" marR="0" indent="-186987" algn="l" defTabSz="1016081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Times" charset="0"/>
              <a:buChar char="•"/>
              <a:tabLst/>
              <a:defRPr lang="pt-BR" sz="2200" kern="1200" noProof="0" dirty="0" smtClean="0">
                <a:solidFill>
                  <a:srgbClr val="292929"/>
                </a:solidFill>
                <a:latin typeface="Calibri" pitchFamily="34" charset="0"/>
                <a:ea typeface="+mn-ea"/>
                <a:cs typeface="+mn-cs"/>
              </a:defRPr>
            </a:lvl2pPr>
            <a:lvl3pPr marL="1079586" marR="0" indent="-186987" algn="l" defTabSz="1016081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595959"/>
              </a:buClr>
              <a:buSzTx/>
              <a:buFont typeface="Webdings" pitchFamily="18" charset="2"/>
              <a:buChar char="4"/>
              <a:tabLst/>
              <a:defRPr sz="2000">
                <a:solidFill>
                  <a:srgbClr val="5F5F5F"/>
                </a:solidFill>
                <a:latin typeface="Calibri" pitchFamily="34" charset="0"/>
              </a:defRPr>
            </a:lvl3pPr>
            <a:lvl4pPr marL="1404168" marR="0" indent="-197571" algn="l" defTabSz="1016081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–"/>
              <a:tabLst/>
              <a:defRPr sz="1800">
                <a:solidFill>
                  <a:srgbClr val="777777"/>
                </a:solidFill>
                <a:latin typeface="Calibri" pitchFamily="34" charset="0"/>
              </a:defRPr>
            </a:lvl4pPr>
            <a:lvl5pPr marL="1719930" marR="0" indent="-188752" algn="l" defTabSz="1016081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ú"/>
              <a:tabLst/>
              <a:defRPr sz="1800">
                <a:solidFill>
                  <a:srgbClr val="777777"/>
                </a:solidFill>
                <a:latin typeface="Calibri" pitchFamily="34" charset="0"/>
              </a:defRPr>
            </a:lvl5pPr>
          </a:lstStyle>
          <a:p>
            <a:pPr lvl="0"/>
            <a:r>
              <a:rPr lang="pt-BR" noProof="0" dirty="0" smtClean="0"/>
              <a:t>Clique para editar os estilos do texto mestre</a:t>
            </a:r>
          </a:p>
          <a:p>
            <a:pPr lvl="1"/>
            <a:r>
              <a:rPr lang="pt-BR" noProof="0" dirty="0" smtClean="0"/>
              <a:t>Segundo nível</a:t>
            </a:r>
          </a:p>
          <a:p>
            <a:pPr lvl="2"/>
            <a:r>
              <a:rPr lang="pt-BR" noProof="0" dirty="0" smtClean="0"/>
              <a:t>Terceiro nível</a:t>
            </a:r>
          </a:p>
          <a:p>
            <a:pPr lvl="3"/>
            <a:r>
              <a:rPr lang="pt-BR" noProof="0" dirty="0" smtClean="0"/>
              <a:t>Quarto nível</a:t>
            </a:r>
          </a:p>
          <a:p>
            <a:pPr lvl="4"/>
            <a:r>
              <a:rPr lang="pt-BR" noProof="0" dirty="0" smtClean="0"/>
              <a:t>Quinto nível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64080739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0160000" cy="1032091"/>
          </a:xfrm>
          <a:prstGeom prst="rect">
            <a:avLst/>
          </a:prstGeom>
          <a:solidFill>
            <a:srgbClr val="223C79"/>
          </a:solidFill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101608" tIns="50804" rIns="101608" bIns="50804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 userDrawn="1"/>
        </p:nvSpPr>
        <p:spPr bwMode="auto">
          <a:xfrm>
            <a:off x="9509126" y="7244037"/>
            <a:ext cx="571500" cy="29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608" tIns="50804" rIns="101608" bIns="50804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00F475CE-F520-4878-B07D-46EB2FEE52B5}" type="slidenum">
              <a:rPr lang="pt-BR" sz="1600" smtClean="0">
                <a:solidFill>
                  <a:srgbClr val="7F7F7F"/>
                </a:solidFill>
              </a:rPr>
              <a:pPr algn="r"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sz="1600" smtClean="0">
              <a:solidFill>
                <a:srgbClr val="7F7F7F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218" y="0"/>
            <a:ext cx="8413809" cy="1032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006" tIns="40003" rIns="80006" bIns="40003"/>
          <a:lstStyle>
            <a:lvl1pPr algn="l">
              <a:defRPr lang="en-US" sz="360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pt-BR" noProof="0" dirty="0" smtClean="0"/>
              <a:t>Clique para editar o estilo do título mestre</a:t>
            </a:r>
            <a:endParaRPr lang="en-US" dirty="0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218" y="1429031"/>
            <a:ext cx="9175782" cy="5875015"/>
          </a:xfrm>
        </p:spPr>
        <p:txBody>
          <a:bodyPr/>
          <a:lstStyle>
            <a:lvl1pPr marL="317525" marR="0" indent="-317525" algn="l" defTabSz="1016081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 lang="pt-BR" sz="2700" kern="1200" noProof="0" dirty="0" smtClean="0">
                <a:solidFill>
                  <a:srgbClr val="163D68"/>
                </a:solidFill>
                <a:latin typeface="Calibri" pitchFamily="34" charset="0"/>
                <a:ea typeface="+mn-ea"/>
                <a:cs typeface="+mn-cs"/>
              </a:defRPr>
            </a:lvl1pPr>
            <a:lvl2pPr marL="631523" marR="0" indent="-186987" algn="l" defTabSz="1016081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Times" charset="0"/>
              <a:buChar char="•"/>
              <a:tabLst/>
              <a:defRPr lang="pt-BR" sz="2200" kern="1200" noProof="0" dirty="0" smtClean="0">
                <a:solidFill>
                  <a:srgbClr val="292929"/>
                </a:solidFill>
                <a:latin typeface="Calibri" pitchFamily="34" charset="0"/>
                <a:ea typeface="+mn-ea"/>
                <a:cs typeface="+mn-cs"/>
              </a:defRPr>
            </a:lvl2pPr>
            <a:lvl3pPr marL="1079586" marR="0" indent="-186987" algn="l" defTabSz="1016081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595959"/>
              </a:buClr>
              <a:buSzTx/>
              <a:buFont typeface="Webdings" pitchFamily="18" charset="2"/>
              <a:buChar char="4"/>
              <a:tabLst/>
              <a:defRPr sz="2000">
                <a:solidFill>
                  <a:srgbClr val="5F5F5F"/>
                </a:solidFill>
                <a:latin typeface="Calibri" pitchFamily="34" charset="0"/>
              </a:defRPr>
            </a:lvl3pPr>
            <a:lvl4pPr marL="1404168" marR="0" indent="-197571" algn="l" defTabSz="1016081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–"/>
              <a:tabLst/>
              <a:defRPr sz="1800">
                <a:solidFill>
                  <a:srgbClr val="777777"/>
                </a:solidFill>
                <a:latin typeface="Calibri" pitchFamily="34" charset="0"/>
              </a:defRPr>
            </a:lvl4pPr>
            <a:lvl5pPr marL="1719930" marR="0" indent="-188752" algn="l" defTabSz="1016081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ú"/>
              <a:tabLst/>
              <a:defRPr sz="1800">
                <a:solidFill>
                  <a:srgbClr val="777777"/>
                </a:solidFill>
                <a:latin typeface="Calibri" pitchFamily="34" charset="0"/>
              </a:defRPr>
            </a:lvl5pPr>
          </a:lstStyle>
          <a:p>
            <a:pPr lvl="0"/>
            <a:r>
              <a:rPr lang="pt-BR" noProof="0" dirty="0" smtClean="0"/>
              <a:t>Clique para editar os estilos do texto mestre</a:t>
            </a:r>
          </a:p>
          <a:p>
            <a:pPr lvl="1"/>
            <a:r>
              <a:rPr lang="pt-BR" noProof="0" dirty="0" smtClean="0"/>
              <a:t>Segundo nível</a:t>
            </a:r>
          </a:p>
          <a:p>
            <a:pPr lvl="2"/>
            <a:r>
              <a:rPr lang="pt-BR" noProof="0" dirty="0" smtClean="0"/>
              <a:t>Terceiro nível</a:t>
            </a:r>
          </a:p>
          <a:p>
            <a:pPr lvl="3"/>
            <a:r>
              <a:rPr lang="pt-BR" noProof="0" dirty="0" smtClean="0"/>
              <a:t>Quarto nível</a:t>
            </a:r>
          </a:p>
          <a:p>
            <a:pPr lvl="4"/>
            <a:r>
              <a:rPr lang="pt-BR" noProof="0" dirty="0" smtClean="0"/>
              <a:t>Quinto nível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33122847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0160000" cy="1032091"/>
          </a:xfrm>
          <a:prstGeom prst="rect">
            <a:avLst/>
          </a:prstGeom>
          <a:solidFill>
            <a:srgbClr val="223C79"/>
          </a:solidFill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101608" tIns="50804" rIns="101608" bIns="50804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218" y="0"/>
            <a:ext cx="8413809" cy="1032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006" tIns="40003" rIns="80006" bIns="40003"/>
          <a:lstStyle>
            <a:lvl1pPr algn="l">
              <a:defRPr lang="en-US" sz="3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t-BR" noProof="0" dirty="0" smtClean="0"/>
              <a:t>Clique para editar o estilo do título mestre</a:t>
            </a:r>
            <a:endParaRPr lang="en-US" dirty="0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218" y="1429031"/>
            <a:ext cx="9175782" cy="5875015"/>
          </a:xfrm>
        </p:spPr>
        <p:txBody>
          <a:bodyPr/>
          <a:lstStyle>
            <a:lvl1pPr marL="317525" marR="0" indent="-317525" algn="l" defTabSz="1016081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 lang="pt-BR" sz="2700" kern="1200" noProof="0" dirty="0" smtClean="0">
                <a:solidFill>
                  <a:srgbClr val="163D68"/>
                </a:solidFill>
                <a:latin typeface="Calibri" pitchFamily="34" charset="0"/>
                <a:ea typeface="+mn-ea"/>
                <a:cs typeface="+mn-cs"/>
              </a:defRPr>
            </a:lvl1pPr>
            <a:lvl2pPr marL="631523" marR="0" indent="-186987" algn="l" defTabSz="1016081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Times" charset="0"/>
              <a:buChar char="•"/>
              <a:tabLst/>
              <a:defRPr lang="pt-BR" sz="2200" kern="1200" noProof="0" dirty="0" smtClean="0">
                <a:solidFill>
                  <a:srgbClr val="292929"/>
                </a:solidFill>
                <a:latin typeface="Calibri" pitchFamily="34" charset="0"/>
                <a:ea typeface="+mn-ea"/>
                <a:cs typeface="+mn-cs"/>
              </a:defRPr>
            </a:lvl2pPr>
            <a:lvl3pPr marL="1079586" marR="0" indent="-186987" algn="l" defTabSz="1016081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595959"/>
              </a:buClr>
              <a:buSzTx/>
              <a:buFont typeface="Webdings" pitchFamily="18" charset="2"/>
              <a:buChar char="4"/>
              <a:tabLst/>
              <a:defRPr sz="2000">
                <a:solidFill>
                  <a:srgbClr val="5F5F5F"/>
                </a:solidFill>
                <a:latin typeface="Calibri" pitchFamily="34" charset="0"/>
              </a:defRPr>
            </a:lvl3pPr>
            <a:lvl4pPr marL="1404168" marR="0" indent="-197571" algn="l" defTabSz="1016081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–"/>
              <a:tabLst/>
              <a:defRPr sz="1800">
                <a:solidFill>
                  <a:srgbClr val="777777"/>
                </a:solidFill>
                <a:latin typeface="Calibri" pitchFamily="34" charset="0"/>
              </a:defRPr>
            </a:lvl4pPr>
            <a:lvl5pPr marL="1719930" marR="0" indent="-188752" algn="l" defTabSz="1016081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ú"/>
              <a:tabLst/>
              <a:defRPr sz="1800">
                <a:solidFill>
                  <a:srgbClr val="777777"/>
                </a:solidFill>
                <a:latin typeface="Calibri" pitchFamily="34" charset="0"/>
              </a:defRPr>
            </a:lvl5pPr>
          </a:lstStyle>
          <a:p>
            <a:pPr lvl="0"/>
            <a:r>
              <a:rPr lang="pt-BR" noProof="0" dirty="0" smtClean="0"/>
              <a:t>Clique para editar os estilos do texto mestre</a:t>
            </a:r>
          </a:p>
          <a:p>
            <a:pPr lvl="1"/>
            <a:r>
              <a:rPr lang="pt-BR" noProof="0" dirty="0" smtClean="0"/>
              <a:t>Segundo nível</a:t>
            </a:r>
          </a:p>
          <a:p>
            <a:pPr lvl="2"/>
            <a:r>
              <a:rPr lang="pt-BR" noProof="0" dirty="0" smtClean="0"/>
              <a:t>Terceiro nível</a:t>
            </a:r>
          </a:p>
          <a:p>
            <a:pPr lvl="3"/>
            <a:r>
              <a:rPr lang="pt-BR" noProof="0" dirty="0" smtClean="0"/>
              <a:t>Quarto nível</a:t>
            </a:r>
          </a:p>
          <a:p>
            <a:pPr lvl="4"/>
            <a:r>
              <a:rPr lang="pt-BR" noProof="0" dirty="0" smtClean="0"/>
              <a:t>Quinto nível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90809539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4"/>
          <p:cNvSpPr>
            <a:spLocks noChangeArrowheads="1"/>
          </p:cNvSpPr>
          <p:nvPr userDrawn="1"/>
        </p:nvSpPr>
        <p:spPr bwMode="auto">
          <a:xfrm>
            <a:off x="0" y="7399292"/>
            <a:ext cx="1372187" cy="225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608" tIns="50804" rIns="101608" bIns="50804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808080"/>
                </a:solidFill>
                <a:cs typeface="Arial" charset="0"/>
              </a:rPr>
              <a:t>© 2001 BBKO Consulting</a:t>
            </a:r>
          </a:p>
        </p:txBody>
      </p:sp>
      <p:sp>
        <p:nvSpPr>
          <p:cNvPr id="5" name="Retângulo 4"/>
          <p:cNvSpPr/>
          <p:nvPr userDrawn="1"/>
        </p:nvSpPr>
        <p:spPr>
          <a:xfrm>
            <a:off x="0" y="0"/>
            <a:ext cx="10160000" cy="1032091"/>
          </a:xfrm>
          <a:prstGeom prst="rect">
            <a:avLst/>
          </a:prstGeom>
          <a:solidFill>
            <a:srgbClr val="223C79"/>
          </a:solidFill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101608" tIns="50804" rIns="101608" bIns="50804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218" y="0"/>
            <a:ext cx="8413809" cy="1032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006" tIns="40003" rIns="80006" bIns="40003"/>
          <a:lstStyle>
            <a:lvl1pPr algn="l">
              <a:defRPr lang="en-US" sz="360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pt-BR" noProof="0" dirty="0" smtClean="0"/>
              <a:t>Clique para editar o estilo do título mestre</a:t>
            </a:r>
            <a:endParaRPr lang="en-US" dirty="0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218" y="1429031"/>
            <a:ext cx="9175782" cy="5875015"/>
          </a:xfrm>
        </p:spPr>
        <p:txBody>
          <a:bodyPr/>
          <a:lstStyle>
            <a:lvl1pPr marL="317525" marR="0" indent="-317525" algn="l" defTabSz="1016081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 lang="pt-BR" sz="2700" kern="1200" noProof="0" dirty="0" smtClean="0">
                <a:solidFill>
                  <a:srgbClr val="163D68"/>
                </a:solidFill>
                <a:latin typeface="Calibri" pitchFamily="34" charset="0"/>
                <a:ea typeface="+mn-ea"/>
                <a:cs typeface="+mn-cs"/>
              </a:defRPr>
            </a:lvl1pPr>
            <a:lvl2pPr marL="631523" marR="0" indent="-186987" algn="l" defTabSz="1016081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Times" charset="0"/>
              <a:buChar char="•"/>
              <a:tabLst/>
              <a:defRPr lang="pt-BR" sz="2200" kern="1200" noProof="0" dirty="0" smtClean="0">
                <a:solidFill>
                  <a:srgbClr val="292929"/>
                </a:solidFill>
                <a:latin typeface="Calibri" pitchFamily="34" charset="0"/>
                <a:ea typeface="+mn-ea"/>
                <a:cs typeface="+mn-cs"/>
              </a:defRPr>
            </a:lvl2pPr>
            <a:lvl3pPr marL="1079586" marR="0" indent="-186987" algn="l" defTabSz="1016081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595959"/>
              </a:buClr>
              <a:buSzTx/>
              <a:buFont typeface="Webdings" pitchFamily="18" charset="2"/>
              <a:buChar char="4"/>
              <a:tabLst/>
              <a:defRPr sz="2000">
                <a:solidFill>
                  <a:srgbClr val="5F5F5F"/>
                </a:solidFill>
                <a:latin typeface="Calibri" pitchFamily="34" charset="0"/>
              </a:defRPr>
            </a:lvl3pPr>
            <a:lvl4pPr marL="1404168" marR="0" indent="-197571" algn="l" defTabSz="1016081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–"/>
              <a:tabLst/>
              <a:defRPr sz="1800">
                <a:solidFill>
                  <a:srgbClr val="777777"/>
                </a:solidFill>
                <a:latin typeface="Calibri" pitchFamily="34" charset="0"/>
              </a:defRPr>
            </a:lvl4pPr>
            <a:lvl5pPr marL="1719930" marR="0" indent="-188752" algn="l" defTabSz="1016081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ú"/>
              <a:tabLst/>
              <a:defRPr sz="1800">
                <a:solidFill>
                  <a:srgbClr val="777777"/>
                </a:solidFill>
                <a:latin typeface="Calibri" pitchFamily="34" charset="0"/>
              </a:defRPr>
            </a:lvl5pPr>
          </a:lstStyle>
          <a:p>
            <a:pPr lvl="0"/>
            <a:r>
              <a:rPr lang="pt-BR" noProof="0" dirty="0" smtClean="0"/>
              <a:t>Clique para editar os estilos do texto mestre</a:t>
            </a:r>
          </a:p>
          <a:p>
            <a:pPr lvl="1"/>
            <a:r>
              <a:rPr lang="pt-BR" noProof="0" dirty="0" smtClean="0"/>
              <a:t>Segundo nível</a:t>
            </a:r>
          </a:p>
          <a:p>
            <a:pPr lvl="2"/>
            <a:r>
              <a:rPr lang="pt-BR" noProof="0" dirty="0" smtClean="0"/>
              <a:t>Terceiro nível</a:t>
            </a:r>
          </a:p>
          <a:p>
            <a:pPr lvl="3"/>
            <a:r>
              <a:rPr lang="pt-BR" noProof="0" dirty="0" smtClean="0"/>
              <a:t>Quarto nível</a:t>
            </a:r>
          </a:p>
          <a:p>
            <a:pPr lvl="4"/>
            <a:r>
              <a:rPr lang="pt-BR" noProof="0" dirty="0" smtClean="0"/>
              <a:t>Quinto nível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998844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D786-5AF5-49DC-9045-FA446815DB20}" type="datetimeFigureOut">
              <a:rPr lang="pt-BR" smtClean="0"/>
              <a:t>17/12/2012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448-3DB6-478C-ACB8-912ADE2163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34894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4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508000" y="7064084"/>
            <a:ext cx="2370667" cy="405779"/>
          </a:xfrm>
          <a:prstGeom prst="rect">
            <a:avLst/>
          </a:prstGeom>
        </p:spPr>
        <p:txBody>
          <a:bodyPr lIns="101608" tIns="50804" rIns="101608" bIns="50804"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00070B3-8483-4AD1-AF43-2EE087A5BDB4}" type="datetime1">
              <a:rPr lang="pt-BR" smtClean="0">
                <a:solidFill>
                  <a:srgbClr val="000000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17/12/2012</a:t>
            </a:fld>
            <a:endParaRPr lang="pt-BR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471334" y="7064084"/>
            <a:ext cx="3217333" cy="405779"/>
          </a:xfrm>
          <a:prstGeom prst="rect">
            <a:avLst/>
          </a:prstGeom>
        </p:spPr>
        <p:txBody>
          <a:bodyPr lIns="101608" tIns="50804" rIns="101608" bIns="50804"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7281333" y="7064084"/>
            <a:ext cx="2370667" cy="405779"/>
          </a:xfrm>
          <a:prstGeom prst="rect">
            <a:avLst/>
          </a:prstGeom>
        </p:spPr>
        <p:txBody>
          <a:bodyPr lIns="101608" tIns="50804" rIns="101608" bIns="50804"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4C48F7C-4EB8-49EE-970B-CD180441BFA0}" type="slidenum">
              <a:rPr lang="pt-BR">
                <a:solidFill>
                  <a:srgbClr val="000000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0" name="Grupo 9"/>
          <p:cNvGrpSpPr/>
          <p:nvPr userDrawn="1"/>
        </p:nvGrpSpPr>
        <p:grpSpPr>
          <a:xfrm>
            <a:off x="1" y="0"/>
            <a:ext cx="10170583" cy="7621588"/>
            <a:chOff x="0" y="0"/>
            <a:chExt cx="9153525" cy="6858000"/>
          </a:xfrm>
        </p:grpSpPr>
        <p:grpSp>
          <p:nvGrpSpPr>
            <p:cNvPr id="8" name="Grupo 7"/>
            <p:cNvGrpSpPr/>
            <p:nvPr userDrawn="1"/>
          </p:nvGrpSpPr>
          <p:grpSpPr>
            <a:xfrm>
              <a:off x="0" y="0"/>
              <a:ext cx="9153525" cy="6858000"/>
              <a:chOff x="0" y="0"/>
              <a:chExt cx="9153525" cy="6858000"/>
            </a:xfrm>
          </p:grpSpPr>
          <p:pic>
            <p:nvPicPr>
              <p:cNvPr id="3" name="Imagem 8" descr="fundo interno.jpg"/>
              <p:cNvPicPr>
                <a:picLocks noChangeAspect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9153525" cy="685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Imagem 6" descr="fundo final.jpg"/>
              <p:cNvPicPr>
                <a:picLocks noChangeAspect="1"/>
              </p:cNvPicPr>
              <p:nvPr userDrawn="1"/>
            </p:nvPicPr>
            <p:blipFill>
              <a:blip r:embed="rId3" cstate="print"/>
              <a:srcRect b="17708"/>
              <a:stretch>
                <a:fillRect/>
              </a:stretch>
            </p:blipFill>
            <p:spPr bwMode="auto">
              <a:xfrm>
                <a:off x="8406" y="1"/>
                <a:ext cx="9144000" cy="56593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9" name="Rectângulo 8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pt-BR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0635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2570" y="4897580"/>
            <a:ext cx="8636000" cy="1513733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02570" y="3230356"/>
            <a:ext cx="8636000" cy="166722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662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3242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986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648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310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972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634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296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D786-5AF5-49DC-9045-FA446815DB20}" type="datetimeFigureOut">
              <a:rPr lang="pt-BR" smtClean="0"/>
              <a:t>17/12/2012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448-3DB6-478C-ACB8-912ADE2163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4376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08000" y="1778372"/>
            <a:ext cx="4487333" cy="5029896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64668" y="1778372"/>
            <a:ext cx="4487333" cy="5029896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D786-5AF5-49DC-9045-FA446815DB20}" type="datetimeFigureOut">
              <a:rPr lang="pt-BR" smtClean="0"/>
              <a:t>17/12/2012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448-3DB6-478C-ACB8-912ADE2163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3393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8000" y="1706037"/>
            <a:ext cx="4489098" cy="71099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6212" indent="0">
              <a:buNone/>
              <a:defRPr sz="2000" b="1"/>
            </a:lvl2pPr>
            <a:lvl3pPr marL="932424" indent="0">
              <a:buNone/>
              <a:defRPr sz="1800" b="1"/>
            </a:lvl3pPr>
            <a:lvl4pPr marL="1398635" indent="0">
              <a:buNone/>
              <a:defRPr sz="1700" b="1"/>
            </a:lvl4pPr>
            <a:lvl5pPr marL="1864847" indent="0">
              <a:buNone/>
              <a:defRPr sz="1700" b="1"/>
            </a:lvl5pPr>
            <a:lvl6pPr marL="2331058" indent="0">
              <a:buNone/>
              <a:defRPr sz="1700" b="1"/>
            </a:lvl6pPr>
            <a:lvl7pPr marL="2797270" indent="0">
              <a:buNone/>
              <a:defRPr sz="1700" b="1"/>
            </a:lvl7pPr>
            <a:lvl8pPr marL="3263482" indent="0">
              <a:buNone/>
              <a:defRPr sz="1700" b="1"/>
            </a:lvl8pPr>
            <a:lvl9pPr marL="3729695" indent="0">
              <a:buNone/>
              <a:defRPr sz="17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8000" y="2417032"/>
            <a:ext cx="4489098" cy="43912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161144" y="1706037"/>
            <a:ext cx="4490861" cy="71099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6212" indent="0">
              <a:buNone/>
              <a:defRPr sz="2000" b="1"/>
            </a:lvl2pPr>
            <a:lvl3pPr marL="932424" indent="0">
              <a:buNone/>
              <a:defRPr sz="1800" b="1"/>
            </a:lvl3pPr>
            <a:lvl4pPr marL="1398635" indent="0">
              <a:buNone/>
              <a:defRPr sz="1700" b="1"/>
            </a:lvl4pPr>
            <a:lvl5pPr marL="1864847" indent="0">
              <a:buNone/>
              <a:defRPr sz="1700" b="1"/>
            </a:lvl5pPr>
            <a:lvl6pPr marL="2331058" indent="0">
              <a:buNone/>
              <a:defRPr sz="1700" b="1"/>
            </a:lvl6pPr>
            <a:lvl7pPr marL="2797270" indent="0">
              <a:buNone/>
              <a:defRPr sz="1700" b="1"/>
            </a:lvl7pPr>
            <a:lvl8pPr marL="3263482" indent="0">
              <a:buNone/>
              <a:defRPr sz="1700" b="1"/>
            </a:lvl8pPr>
            <a:lvl9pPr marL="3729695" indent="0">
              <a:buNone/>
              <a:defRPr sz="17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61144" y="2417032"/>
            <a:ext cx="4490861" cy="43912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D786-5AF5-49DC-9045-FA446815DB20}" type="datetimeFigureOut">
              <a:rPr lang="pt-BR" smtClean="0"/>
              <a:t>17/12/2012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448-3DB6-478C-ACB8-912ADE2163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2567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D786-5AF5-49DC-9045-FA446815DB20}" type="datetimeFigureOut">
              <a:rPr lang="pt-BR" smtClean="0"/>
              <a:t>17/12/2012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448-3DB6-478C-ACB8-912ADE2163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8580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D786-5AF5-49DC-9045-FA446815DB20}" type="datetimeFigureOut">
              <a:rPr lang="pt-BR" smtClean="0"/>
              <a:t>17/12/2012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448-3DB6-478C-ACB8-912ADE2163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8383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4" y="303453"/>
            <a:ext cx="3342570" cy="12914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72279" y="303457"/>
            <a:ext cx="5679722" cy="6504814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08004" y="1594893"/>
            <a:ext cx="3342570" cy="5213378"/>
          </a:xfrm>
        </p:spPr>
        <p:txBody>
          <a:bodyPr/>
          <a:lstStyle>
            <a:lvl1pPr marL="0" indent="0">
              <a:buNone/>
              <a:defRPr sz="1400"/>
            </a:lvl1pPr>
            <a:lvl2pPr marL="466212" indent="0">
              <a:buNone/>
              <a:defRPr sz="1200"/>
            </a:lvl2pPr>
            <a:lvl3pPr marL="932424" indent="0">
              <a:buNone/>
              <a:defRPr sz="1100"/>
            </a:lvl3pPr>
            <a:lvl4pPr marL="1398635" indent="0">
              <a:buNone/>
              <a:defRPr sz="1000"/>
            </a:lvl4pPr>
            <a:lvl5pPr marL="1864847" indent="0">
              <a:buNone/>
              <a:defRPr sz="1000"/>
            </a:lvl5pPr>
            <a:lvl6pPr marL="2331058" indent="0">
              <a:buNone/>
              <a:defRPr sz="1000"/>
            </a:lvl6pPr>
            <a:lvl7pPr marL="2797270" indent="0">
              <a:buNone/>
              <a:defRPr sz="1000"/>
            </a:lvl7pPr>
            <a:lvl8pPr marL="3263482" indent="0">
              <a:buNone/>
              <a:defRPr sz="1000"/>
            </a:lvl8pPr>
            <a:lvl9pPr marL="3729695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D786-5AF5-49DC-9045-FA446815DB20}" type="datetimeFigureOut">
              <a:rPr lang="pt-BR" smtClean="0"/>
              <a:t>17/12/2012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448-3DB6-478C-ACB8-912ADE2163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2497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1431" y="5335114"/>
            <a:ext cx="6096000" cy="6298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91431" y="681004"/>
            <a:ext cx="6096000" cy="4572953"/>
          </a:xfrm>
        </p:spPr>
        <p:txBody>
          <a:bodyPr/>
          <a:lstStyle>
            <a:lvl1pPr marL="0" indent="0">
              <a:buNone/>
              <a:defRPr sz="3200"/>
            </a:lvl1pPr>
            <a:lvl2pPr marL="466212" indent="0">
              <a:buNone/>
              <a:defRPr sz="2900"/>
            </a:lvl2pPr>
            <a:lvl3pPr marL="932424" indent="0">
              <a:buNone/>
              <a:defRPr sz="2400"/>
            </a:lvl3pPr>
            <a:lvl4pPr marL="1398635" indent="0">
              <a:buNone/>
              <a:defRPr sz="2000"/>
            </a:lvl4pPr>
            <a:lvl5pPr marL="1864847" indent="0">
              <a:buNone/>
              <a:defRPr sz="2000"/>
            </a:lvl5pPr>
            <a:lvl6pPr marL="2331058" indent="0">
              <a:buNone/>
              <a:defRPr sz="2000"/>
            </a:lvl6pPr>
            <a:lvl7pPr marL="2797270" indent="0">
              <a:buNone/>
              <a:defRPr sz="2000"/>
            </a:lvl7pPr>
            <a:lvl8pPr marL="3263482" indent="0">
              <a:buNone/>
              <a:defRPr sz="2000"/>
            </a:lvl8pPr>
            <a:lvl9pPr marL="3729695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91431" y="5964954"/>
            <a:ext cx="6096000" cy="894478"/>
          </a:xfrm>
        </p:spPr>
        <p:txBody>
          <a:bodyPr/>
          <a:lstStyle>
            <a:lvl1pPr marL="0" indent="0">
              <a:buNone/>
              <a:defRPr sz="1400"/>
            </a:lvl1pPr>
            <a:lvl2pPr marL="466212" indent="0">
              <a:buNone/>
              <a:defRPr sz="1200"/>
            </a:lvl2pPr>
            <a:lvl3pPr marL="932424" indent="0">
              <a:buNone/>
              <a:defRPr sz="1100"/>
            </a:lvl3pPr>
            <a:lvl4pPr marL="1398635" indent="0">
              <a:buNone/>
              <a:defRPr sz="1000"/>
            </a:lvl4pPr>
            <a:lvl5pPr marL="1864847" indent="0">
              <a:buNone/>
              <a:defRPr sz="1000"/>
            </a:lvl5pPr>
            <a:lvl6pPr marL="2331058" indent="0">
              <a:buNone/>
              <a:defRPr sz="1000"/>
            </a:lvl6pPr>
            <a:lvl7pPr marL="2797270" indent="0">
              <a:buNone/>
              <a:defRPr sz="1000"/>
            </a:lvl7pPr>
            <a:lvl8pPr marL="3263482" indent="0">
              <a:buNone/>
              <a:defRPr sz="1000"/>
            </a:lvl8pPr>
            <a:lvl9pPr marL="3729695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D786-5AF5-49DC-9045-FA446815DB20}" type="datetimeFigureOut">
              <a:rPr lang="pt-BR" smtClean="0"/>
              <a:t>17/12/2012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448-3DB6-478C-ACB8-912ADE2163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2961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08000" y="305219"/>
            <a:ext cx="9144000" cy="1270265"/>
          </a:xfrm>
          <a:prstGeom prst="rect">
            <a:avLst/>
          </a:prstGeom>
        </p:spPr>
        <p:txBody>
          <a:bodyPr vert="horz" lIns="93241" tIns="46622" rIns="93241" bIns="46622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8000" y="1778372"/>
            <a:ext cx="9144000" cy="5029896"/>
          </a:xfrm>
          <a:prstGeom prst="rect">
            <a:avLst/>
          </a:prstGeom>
        </p:spPr>
        <p:txBody>
          <a:bodyPr vert="horz" lIns="93241" tIns="46622" rIns="93241" bIns="46622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08001" y="7064087"/>
            <a:ext cx="2370667" cy="405779"/>
          </a:xfrm>
          <a:prstGeom prst="rect">
            <a:avLst/>
          </a:prstGeom>
        </p:spPr>
        <p:txBody>
          <a:bodyPr vert="horz" lIns="93241" tIns="46622" rIns="93241" bIns="4662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BD786-5AF5-49DC-9045-FA446815DB20}" type="datetimeFigureOut">
              <a:rPr lang="pt-BR" smtClean="0"/>
              <a:t>17/12/2012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471335" y="7064087"/>
            <a:ext cx="3217333" cy="405779"/>
          </a:xfrm>
          <a:prstGeom prst="rect">
            <a:avLst/>
          </a:prstGeom>
        </p:spPr>
        <p:txBody>
          <a:bodyPr vert="horz" lIns="93241" tIns="46622" rIns="93241" bIns="4662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281333" y="7064087"/>
            <a:ext cx="2370667" cy="405779"/>
          </a:xfrm>
          <a:prstGeom prst="rect">
            <a:avLst/>
          </a:prstGeom>
        </p:spPr>
        <p:txBody>
          <a:bodyPr vert="horz" lIns="93241" tIns="46622" rIns="93241" bIns="4662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F3448-3DB6-478C-ACB8-912ADE21638C}" type="slidenum">
              <a:rPr lang="pt-BR" smtClean="0"/>
              <a:t>‹nº›</a:t>
            </a:fld>
            <a:endParaRPr lang="pt-BR"/>
          </a:p>
        </p:txBody>
      </p:sp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512" y="0"/>
            <a:ext cx="4285488" cy="11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995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3242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9658" indent="-349658" algn="l" defTabSz="9324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57594" indent="-291382" algn="l" defTabSz="932424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65530" indent="-233106" algn="l" defTabSz="93242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740" indent="-233106" algn="l" defTabSz="93242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97953" indent="-233106" algn="l" defTabSz="93242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64164" indent="-233106" algn="l" defTabSz="9324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0378" indent="-233106" algn="l" defTabSz="9324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6588" indent="-233106" algn="l" defTabSz="9324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2801" indent="-233106" algn="l" defTabSz="9324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3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212" algn="l" defTabSz="93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424" algn="l" defTabSz="93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8635" algn="l" defTabSz="93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4847" algn="l" defTabSz="93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058" algn="l" defTabSz="93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7270" algn="l" defTabSz="93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3482" algn="l" defTabSz="93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29695" algn="l" defTabSz="93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001126" cy="1009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8" tIns="50804" rIns="101608" bIns="508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944" y="1169702"/>
            <a:ext cx="9144000" cy="5841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8" tIns="50804" rIns="101608" bIns="508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938483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5pPr>
      <a:lvl6pPr marL="508041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1016081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524122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2032163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81030" indent="-381030" algn="l" rtl="0" eaLnBrk="0" fontAlgn="base" hangingPunct="0">
        <a:spcBef>
          <a:spcPct val="20000"/>
        </a:spcBef>
        <a:spcAft>
          <a:spcPct val="0"/>
        </a:spcAft>
        <a:buBlip>
          <a:blip r:embed="rId11"/>
        </a:buBlip>
        <a:defRPr sz="3100">
          <a:solidFill>
            <a:srgbClr val="163D68"/>
          </a:solidFill>
          <a:latin typeface="Calibri" pitchFamily="34" charset="0"/>
          <a:ea typeface="+mn-ea"/>
          <a:cs typeface="+mn-cs"/>
        </a:defRPr>
      </a:lvl1pPr>
      <a:lvl2pPr marL="825566" indent="-317525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rgbClr val="163D68"/>
          </a:solidFill>
          <a:latin typeface="Calibri" pitchFamily="34" charset="0"/>
        </a:defRPr>
      </a:lvl2pPr>
      <a:lvl3pPr marL="1270102" indent="-25402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163D68"/>
          </a:solidFill>
          <a:latin typeface="Calibri" pitchFamily="34" charset="0"/>
        </a:defRPr>
      </a:lvl3pPr>
      <a:lvl4pPr marL="1778142" indent="-254020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rgbClr val="163D68"/>
          </a:solidFill>
          <a:latin typeface="Calibri" pitchFamily="34" charset="0"/>
        </a:defRPr>
      </a:lvl4pPr>
      <a:lvl5pPr marL="2286183" indent="-254020" algn="l" rtl="0" eaLnBrk="0" fontAlgn="base" hangingPunct="0">
        <a:spcBef>
          <a:spcPct val="20000"/>
        </a:spcBef>
        <a:spcAft>
          <a:spcPct val="0"/>
        </a:spcAft>
        <a:buChar char="»"/>
        <a:defRPr sz="1300">
          <a:solidFill>
            <a:srgbClr val="163D68"/>
          </a:solidFill>
          <a:latin typeface="Calibri" pitchFamily="34" charset="0"/>
        </a:defRPr>
      </a:lvl5pPr>
      <a:lvl6pPr marL="2794224" indent="-254020" algn="l" rtl="0" eaLnBrk="0" fontAlgn="base" hangingPunct="0">
        <a:spcBef>
          <a:spcPct val="20000"/>
        </a:spcBef>
        <a:spcAft>
          <a:spcPct val="0"/>
        </a:spcAft>
        <a:buChar char="»"/>
        <a:defRPr sz="1300">
          <a:solidFill>
            <a:srgbClr val="163D68"/>
          </a:solidFill>
          <a:latin typeface="+mn-lt"/>
        </a:defRPr>
      </a:lvl6pPr>
      <a:lvl7pPr marL="3302264" indent="-254020" algn="l" rtl="0" eaLnBrk="0" fontAlgn="base" hangingPunct="0">
        <a:spcBef>
          <a:spcPct val="20000"/>
        </a:spcBef>
        <a:spcAft>
          <a:spcPct val="0"/>
        </a:spcAft>
        <a:buChar char="»"/>
        <a:defRPr sz="1300">
          <a:solidFill>
            <a:srgbClr val="163D68"/>
          </a:solidFill>
          <a:latin typeface="+mn-lt"/>
        </a:defRPr>
      </a:lvl7pPr>
      <a:lvl8pPr marL="3810305" indent="-254020" algn="l" rtl="0" eaLnBrk="0" fontAlgn="base" hangingPunct="0">
        <a:spcBef>
          <a:spcPct val="20000"/>
        </a:spcBef>
        <a:spcAft>
          <a:spcPct val="0"/>
        </a:spcAft>
        <a:buChar char="»"/>
        <a:defRPr sz="1300">
          <a:solidFill>
            <a:srgbClr val="163D68"/>
          </a:solidFill>
          <a:latin typeface="+mn-lt"/>
        </a:defRPr>
      </a:lvl8pPr>
      <a:lvl9pPr marL="4318345" indent="-254020" algn="l" rtl="0" eaLnBrk="0" fontAlgn="base" hangingPunct="0">
        <a:spcBef>
          <a:spcPct val="20000"/>
        </a:spcBef>
        <a:spcAft>
          <a:spcPct val="0"/>
        </a:spcAft>
        <a:buChar char="»"/>
        <a:defRPr sz="1300">
          <a:solidFill>
            <a:srgbClr val="163D68"/>
          </a:solidFill>
          <a:latin typeface="+mn-lt"/>
        </a:defRPr>
      </a:lvl9pPr>
    </p:bodyStyle>
    <p:otherStyle>
      <a:defPPr>
        <a:defRPr lang="pt-BR"/>
      </a:defPPr>
      <a:lvl1pPr marL="0" algn="l" defTabSz="10160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041" algn="l" defTabSz="10160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6081" algn="l" defTabSz="10160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122" algn="l" defTabSz="10160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2163" algn="l" defTabSz="10160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0203" algn="l" defTabSz="10160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8244" algn="l" defTabSz="10160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6284" algn="l" defTabSz="10160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4325" algn="l" defTabSz="10160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7658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682419" y="3090978"/>
            <a:ext cx="6781957" cy="1633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414" tIns="54707" rIns="109414" bIns="54707" anchor="ctr"/>
          <a:lstStyle/>
          <a:p>
            <a:pPr algn="ctr"/>
            <a:r>
              <a:rPr lang="pt-BR" sz="5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Projeto ERP</a:t>
            </a:r>
          </a:p>
          <a:p>
            <a:pPr algn="ctr"/>
            <a:endParaRPr lang="pt-BR" sz="53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77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19494" y="2154610"/>
            <a:ext cx="8800979" cy="504094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414" tIns="54707" rIns="109414" bIns="54707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779252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9626" indent="0" algn="ctr" defTabSz="779252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79252" indent="0" algn="ctr" defTabSz="779252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68878" indent="0" algn="ctr" defTabSz="779252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8503" indent="0" algn="ctr" defTabSz="779252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48129" indent="0" algn="ctr" defTabSz="779252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37755" indent="0" algn="ctr" defTabSz="779252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27381" indent="0" algn="ctr" defTabSz="779252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117007" indent="0" algn="ctr" defTabSz="779252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t-BR" sz="2200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630986" y="714450"/>
            <a:ext cx="6972653" cy="597000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414" tIns="54707" rIns="109414" bIns="54707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779252" rtl="0" eaLnBrk="1" latinLnBrk="0" hangingPunct="1">
              <a:spcBef>
                <a:spcPct val="0"/>
              </a:spcBef>
              <a:buNone/>
              <a:defRPr sz="3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200" b="1" dirty="0" smtClean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endParaRPr lang="pt-BR" sz="32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endParaRPr lang="pt-BR" sz="3200" b="1" dirty="0" smtClean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endParaRPr lang="pt-BR" sz="6000" b="1" dirty="0" smtClean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r>
              <a:rPr lang="pt-BR" sz="60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OBRIGADA</a:t>
            </a:r>
            <a:endParaRPr lang="pt-BR" sz="60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60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19495" y="1650554"/>
            <a:ext cx="8800979" cy="504094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414" tIns="54707" rIns="109414" bIns="54707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779252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9626" indent="0" algn="ctr" defTabSz="779252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79252" indent="0" algn="ctr" defTabSz="779252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68878" indent="0" algn="ctr" defTabSz="779252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8503" indent="0" algn="ctr" defTabSz="779252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48129" indent="0" algn="ctr" defTabSz="779252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37755" indent="0" algn="ctr" defTabSz="779252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27381" indent="0" algn="ctr" defTabSz="779252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117007" indent="0" algn="ctr" defTabSz="779252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Abrangência</a:t>
            </a:r>
          </a:p>
          <a:p>
            <a:pPr marL="961126" lvl="1" indent="-571500" algn="l">
              <a:buFont typeface="Arial" pitchFamily="34" charset="0"/>
              <a:buChar char="•"/>
            </a:pPr>
            <a:r>
              <a:rPr lang="pt-BR" sz="4000" dirty="0" smtClean="0">
                <a:solidFill>
                  <a:schemeClr val="tx1"/>
                </a:solidFill>
                <a:cs typeface="Arial" pitchFamily="34" charset="0"/>
              </a:rPr>
              <a:t>FIEP</a:t>
            </a:r>
          </a:p>
          <a:p>
            <a:pPr marL="961126" lvl="1" indent="-571500" algn="l">
              <a:buFont typeface="Arial" pitchFamily="34" charset="0"/>
              <a:buChar char="•"/>
            </a:pPr>
            <a:r>
              <a:rPr lang="pt-BR" sz="4000" dirty="0" smtClean="0">
                <a:solidFill>
                  <a:schemeClr val="tx1"/>
                </a:solidFill>
                <a:cs typeface="Arial" pitchFamily="34" charset="0"/>
              </a:rPr>
              <a:t>SESI</a:t>
            </a:r>
          </a:p>
          <a:p>
            <a:pPr marL="961126" lvl="1" indent="-571500" algn="l">
              <a:buFont typeface="Arial" pitchFamily="34" charset="0"/>
              <a:buChar char="•"/>
            </a:pPr>
            <a:r>
              <a:rPr lang="pt-BR" sz="4000" dirty="0" smtClean="0">
                <a:solidFill>
                  <a:schemeClr val="tx1"/>
                </a:solidFill>
                <a:cs typeface="Arial" pitchFamily="34" charset="0"/>
              </a:rPr>
              <a:t>SENAI</a:t>
            </a:r>
          </a:p>
          <a:p>
            <a:pPr marL="961126" lvl="1" indent="-571500" algn="l">
              <a:buFont typeface="Arial" pitchFamily="34" charset="0"/>
              <a:buChar char="•"/>
            </a:pPr>
            <a:r>
              <a:rPr lang="pt-BR" sz="4000" dirty="0" smtClean="0">
                <a:solidFill>
                  <a:schemeClr val="tx1"/>
                </a:solidFill>
                <a:cs typeface="Arial" pitchFamily="34" charset="0"/>
              </a:rPr>
              <a:t>IEL</a:t>
            </a:r>
          </a:p>
        </p:txBody>
      </p:sp>
    </p:spTree>
    <p:extLst>
      <p:ext uri="{BB962C8B-B14F-4D97-AF65-F5344CB8AC3E}">
        <p14:creationId xmlns:p14="http://schemas.microsoft.com/office/powerpoint/2010/main" val="9138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18951" y="1716924"/>
            <a:ext cx="4400489" cy="504094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414" tIns="54707" rIns="109414" bIns="54707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marL="0" indent="0" algn="ctr" defTabSz="779252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9626" indent="0" algn="ctr" defTabSz="779252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79252" indent="0" algn="ctr" defTabSz="779252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68878" indent="0" algn="ctr" defTabSz="779252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8503" indent="0" algn="ctr" defTabSz="779252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48129" indent="0" algn="ctr" defTabSz="779252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37755" indent="0" algn="ctr" defTabSz="779252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27381" indent="0" algn="ctr" defTabSz="779252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117007" indent="0" algn="ctr" defTabSz="779252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Orçamento</a:t>
            </a:r>
            <a:endParaRPr lang="pt-BR" sz="2400" dirty="0">
              <a:solidFill>
                <a:schemeClr val="tx1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Contabilidade</a:t>
            </a:r>
            <a:endParaRPr lang="pt-BR" sz="2400" dirty="0">
              <a:solidFill>
                <a:schemeClr val="tx1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Patrimônio</a:t>
            </a:r>
            <a:endParaRPr lang="pt-BR" sz="2400" dirty="0">
              <a:solidFill>
                <a:schemeClr val="tx1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>
                <a:solidFill>
                  <a:schemeClr val="tx1"/>
                </a:solidFill>
              </a:rPr>
              <a:t>Gestão de contratos de </a:t>
            </a:r>
            <a:r>
              <a:rPr lang="pt-BR" sz="2400" dirty="0" smtClean="0">
                <a:solidFill>
                  <a:schemeClr val="tx1"/>
                </a:solidFill>
              </a:rPr>
              <a:t>venda</a:t>
            </a:r>
            <a:endParaRPr lang="pt-BR" sz="2400" dirty="0">
              <a:solidFill>
                <a:schemeClr val="tx1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>
                <a:solidFill>
                  <a:schemeClr val="tx1"/>
                </a:solidFill>
              </a:rPr>
              <a:t>Faturamento com </a:t>
            </a:r>
            <a:r>
              <a:rPr lang="pt-BR" sz="2400" dirty="0" smtClean="0">
                <a:solidFill>
                  <a:schemeClr val="tx1"/>
                </a:solidFill>
              </a:rPr>
              <a:t>NF-e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Controle Fiscal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Contas </a:t>
            </a:r>
            <a:r>
              <a:rPr lang="pt-BR" sz="2400" dirty="0">
                <a:solidFill>
                  <a:schemeClr val="tx1"/>
                </a:solidFill>
              </a:rPr>
              <a:t>a </a:t>
            </a:r>
            <a:r>
              <a:rPr lang="pt-BR" sz="2400" dirty="0" smtClean="0">
                <a:solidFill>
                  <a:schemeClr val="tx1"/>
                </a:solidFill>
              </a:rPr>
              <a:t>receber</a:t>
            </a:r>
            <a:endParaRPr lang="pt-BR" sz="2400" dirty="0">
              <a:solidFill>
                <a:schemeClr val="tx1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>
                <a:solidFill>
                  <a:schemeClr val="tx1"/>
                </a:solidFill>
              </a:rPr>
              <a:t>Contas a </a:t>
            </a:r>
            <a:r>
              <a:rPr lang="pt-BR" sz="2400" dirty="0" smtClean="0">
                <a:solidFill>
                  <a:schemeClr val="tx1"/>
                </a:solidFill>
              </a:rPr>
              <a:t>pagar</a:t>
            </a:r>
            <a:endParaRPr lang="pt-BR" sz="2400" dirty="0">
              <a:solidFill>
                <a:schemeClr val="tx1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>
                <a:solidFill>
                  <a:schemeClr val="tx1"/>
                </a:solidFill>
              </a:rPr>
              <a:t>Bancos / Fluxo de </a:t>
            </a:r>
            <a:r>
              <a:rPr lang="pt-BR" sz="2400" dirty="0" smtClean="0">
                <a:solidFill>
                  <a:schemeClr val="tx1"/>
                </a:solidFill>
              </a:rPr>
              <a:t>caixa</a:t>
            </a:r>
            <a:endParaRPr lang="pt-BR" sz="2400" dirty="0">
              <a:solidFill>
                <a:schemeClr val="tx1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Integração </a:t>
            </a:r>
            <a:r>
              <a:rPr lang="pt-BR" sz="2400" dirty="0">
                <a:solidFill>
                  <a:schemeClr val="tx1"/>
                </a:solidFill>
              </a:rPr>
              <a:t>com demais sistemas </a:t>
            </a:r>
            <a:r>
              <a:rPr lang="pt-BR" sz="2400" dirty="0" smtClean="0">
                <a:solidFill>
                  <a:schemeClr val="tx1"/>
                </a:solidFill>
              </a:rPr>
              <a:t>(</a:t>
            </a:r>
            <a:r>
              <a:rPr lang="pt-BR" sz="2400" dirty="0" err="1" smtClean="0">
                <a:solidFill>
                  <a:schemeClr val="tx1"/>
                </a:solidFill>
              </a:rPr>
              <a:t>Paradigma,RH</a:t>
            </a:r>
            <a:r>
              <a:rPr lang="pt-BR" sz="2400" dirty="0">
                <a:solidFill>
                  <a:schemeClr val="tx1"/>
                </a:solidFill>
              </a:rPr>
              <a:t>, Educacional, </a:t>
            </a:r>
            <a:r>
              <a:rPr lang="pt-BR" sz="2400" dirty="0" smtClean="0">
                <a:solidFill>
                  <a:schemeClr val="tx1"/>
                </a:solidFill>
              </a:rPr>
              <a:t>Esmeralda, etc</a:t>
            </a:r>
            <a:r>
              <a:rPr lang="pt-BR" sz="2400" dirty="0">
                <a:solidFill>
                  <a:schemeClr val="tx1"/>
                </a:solidFill>
              </a:rPr>
              <a:t>.)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2200" dirty="0">
              <a:solidFill>
                <a:schemeClr val="tx1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71488" y="1002481"/>
            <a:ext cx="9073008" cy="54490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414" tIns="54707" rIns="109414" bIns="54707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779252" rtl="0" eaLnBrk="1" latinLnBrk="0" hangingPunct="1">
              <a:spcBef>
                <a:spcPct val="0"/>
              </a:spcBef>
              <a:buNone/>
              <a:defRPr sz="3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Módulos Oferecidos pelo ERP</a:t>
            </a:r>
            <a:endParaRPr lang="pt-BR" sz="40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6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085013" cy="1031875"/>
          </a:xfrm>
          <a:ln/>
        </p:spPr>
        <p:txBody>
          <a:bodyPr>
            <a:noAutofit/>
          </a:bodyPr>
          <a:lstStyle/>
          <a:p>
            <a:pPr marL="389626" lvl="1" algn="ctr" defTabSz="779252" rtl="0">
              <a:spcBef>
                <a:spcPct val="20000"/>
              </a:spcBef>
            </a:pPr>
            <a:r>
              <a:rPr lang="pt-BR" sz="4000" b="1" kern="12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Cronograma </a:t>
            </a:r>
            <a:r>
              <a:rPr lang="pt-BR" sz="4000" b="1" kern="12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Alto-Nível </a:t>
            </a:r>
            <a:r>
              <a:rPr lang="pt-BR" sz="4000" b="1" kern="12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do Projeto ERP</a:t>
            </a:r>
          </a:p>
        </p:txBody>
      </p:sp>
      <p:grpSp>
        <p:nvGrpSpPr>
          <p:cNvPr id="6" name="Grupo 30"/>
          <p:cNvGrpSpPr/>
          <p:nvPr/>
        </p:nvGrpSpPr>
        <p:grpSpPr>
          <a:xfrm>
            <a:off x="3065667" y="1518281"/>
            <a:ext cx="6480720" cy="5441738"/>
            <a:chOff x="2615084" y="1484784"/>
            <a:chExt cx="5832648" cy="3672408"/>
          </a:xfrm>
        </p:grpSpPr>
        <p:cxnSp>
          <p:nvCxnSpPr>
            <p:cNvPr id="8" name="Conector reto 7"/>
            <p:cNvCxnSpPr/>
            <p:nvPr/>
          </p:nvCxnSpPr>
          <p:spPr>
            <a:xfrm>
              <a:off x="2615084" y="1484784"/>
              <a:ext cx="0" cy="36724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8"/>
            <p:cNvCxnSpPr/>
            <p:nvPr/>
          </p:nvCxnSpPr>
          <p:spPr>
            <a:xfrm>
              <a:off x="3587192" y="1484784"/>
              <a:ext cx="0" cy="36724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9"/>
            <p:cNvCxnSpPr/>
            <p:nvPr/>
          </p:nvCxnSpPr>
          <p:spPr>
            <a:xfrm>
              <a:off x="4559300" y="1484784"/>
              <a:ext cx="0" cy="36724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/>
            <p:cNvCxnSpPr/>
            <p:nvPr/>
          </p:nvCxnSpPr>
          <p:spPr>
            <a:xfrm>
              <a:off x="5531408" y="1484784"/>
              <a:ext cx="0" cy="36724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>
            <a:xfrm>
              <a:off x="6503516" y="1484784"/>
              <a:ext cx="0" cy="36724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>
              <a:off x="7475624" y="1484784"/>
              <a:ext cx="0" cy="36724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>
              <a:off x="8447732" y="1484784"/>
              <a:ext cx="0" cy="36724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Conector reto 17"/>
          <p:cNvCxnSpPr/>
          <p:nvPr/>
        </p:nvCxnSpPr>
        <p:spPr>
          <a:xfrm>
            <a:off x="759520" y="2036118"/>
            <a:ext cx="88009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upo 44"/>
          <p:cNvGrpSpPr/>
          <p:nvPr/>
        </p:nvGrpSpPr>
        <p:grpSpPr>
          <a:xfrm>
            <a:off x="599502" y="1570082"/>
            <a:ext cx="8895098" cy="342046"/>
            <a:chOff x="539552" y="1629148"/>
            <a:chExt cx="8005588" cy="307777"/>
          </a:xfrm>
        </p:grpSpPr>
        <p:sp>
          <p:nvSpPr>
            <p:cNvPr id="24" name="CaixaDeTexto 23"/>
            <p:cNvSpPr txBox="1"/>
            <p:nvPr/>
          </p:nvSpPr>
          <p:spPr>
            <a:xfrm>
              <a:off x="539552" y="1629148"/>
              <a:ext cx="21603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97565" indent="-197565" algn="ctr" defTabSz="1016081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pt-BR" sz="1600" b="1" dirty="0">
                  <a:solidFill>
                    <a:srgbClr val="000000"/>
                  </a:solidFill>
                  <a:cs typeface="Arial" charset="0"/>
                </a:rPr>
                <a:t>Atividades</a:t>
              </a:r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2818409" y="1629148"/>
              <a:ext cx="8640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97565" indent="-197565" algn="ctr" defTabSz="1016081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pt-BR" sz="1600" b="1" dirty="0">
                  <a:solidFill>
                    <a:srgbClr val="000000"/>
                  </a:solidFill>
                  <a:cs typeface="Arial" charset="0"/>
                </a:rPr>
                <a:t>Dez</a:t>
              </a:r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3790936" y="1629148"/>
              <a:ext cx="8640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97565" indent="-197565" algn="ctr" defTabSz="1016081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pt-BR" sz="1600" b="1" dirty="0">
                  <a:solidFill>
                    <a:srgbClr val="000000"/>
                  </a:solidFill>
                  <a:cs typeface="Arial" charset="0"/>
                </a:rPr>
                <a:t>Jan</a:t>
              </a:r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4763463" y="1629148"/>
              <a:ext cx="8640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97565" indent="-197565" algn="ctr" defTabSz="1016081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pt-BR" sz="1600" b="1" dirty="0">
                  <a:solidFill>
                    <a:srgbClr val="000000"/>
                  </a:solidFill>
                  <a:cs typeface="Arial" charset="0"/>
                </a:rPr>
                <a:t>Fev</a:t>
              </a:r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5735990" y="1629148"/>
              <a:ext cx="8640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97565" indent="-197565" algn="ctr" defTabSz="1016081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pt-BR" sz="1600" b="1" dirty="0">
                  <a:solidFill>
                    <a:srgbClr val="000000"/>
                  </a:solidFill>
                  <a:cs typeface="Arial" charset="0"/>
                </a:rPr>
                <a:t>Mar</a:t>
              </a:r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6708517" y="1629148"/>
              <a:ext cx="8640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97565" indent="-197565" algn="ctr" defTabSz="1016081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pt-BR" sz="1600" b="1" dirty="0">
                  <a:solidFill>
                    <a:srgbClr val="000000"/>
                  </a:solidFill>
                  <a:cs typeface="Arial" charset="0"/>
                </a:rPr>
                <a:t>Abr</a:t>
              </a:r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7681045" y="1629148"/>
              <a:ext cx="8640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97565" indent="-197565" algn="ctr" defTabSz="1016081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pt-BR" sz="1600" b="1" dirty="0">
                  <a:solidFill>
                    <a:srgbClr val="000000"/>
                  </a:solidFill>
                  <a:cs typeface="Arial" charset="0"/>
                </a:rPr>
                <a:t>Mai</a:t>
              </a:r>
            </a:p>
          </p:txBody>
        </p:sp>
      </p:grpSp>
      <p:sp>
        <p:nvSpPr>
          <p:cNvPr id="47" name="CaixaDeTexto 46"/>
          <p:cNvSpPr txBox="1"/>
          <p:nvPr/>
        </p:nvSpPr>
        <p:spPr>
          <a:xfrm>
            <a:off x="599504" y="2490373"/>
            <a:ext cx="2400377" cy="348822"/>
          </a:xfrm>
          <a:prstGeom prst="rect">
            <a:avLst/>
          </a:prstGeom>
          <a:noFill/>
        </p:spPr>
        <p:txBody>
          <a:bodyPr wrap="square" lIns="101605" tIns="50803" rIns="101605" bIns="50803" rtlCol="0">
            <a:spAutoFit/>
          </a:bodyPr>
          <a:lstStyle/>
          <a:p>
            <a:pPr marL="197565" indent="-197565" defTabSz="1016081" fontAlgn="base">
              <a:spcBef>
                <a:spcPct val="0"/>
              </a:spcBef>
              <a:spcAft>
                <a:spcPts val="2000"/>
              </a:spcAft>
              <a:buFont typeface="Arial" pitchFamily="34" charset="0"/>
              <a:buChar char="•"/>
            </a:pPr>
            <a:r>
              <a:rPr lang="pt-BR" sz="1600" dirty="0">
                <a:solidFill>
                  <a:srgbClr val="000000"/>
                </a:solidFill>
                <a:cs typeface="Arial" charset="0"/>
              </a:rPr>
              <a:t>AX Nativo</a:t>
            </a:r>
          </a:p>
        </p:txBody>
      </p:sp>
      <p:sp>
        <p:nvSpPr>
          <p:cNvPr id="49" name="Retângulo 48"/>
          <p:cNvSpPr/>
          <p:nvPr/>
        </p:nvSpPr>
        <p:spPr>
          <a:xfrm>
            <a:off x="3079778" y="2241277"/>
            <a:ext cx="1640000" cy="280058"/>
          </a:xfrm>
          <a:prstGeom prst="rect">
            <a:avLst/>
          </a:prstGeom>
          <a:solidFill>
            <a:srgbClr val="92D05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05" tIns="50803" rIns="101605" bIns="50803" rtlCol="0" anchor="ctr"/>
          <a:lstStyle/>
          <a:p>
            <a:pPr algn="ctr" defTabSz="1016081"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50" name="Triângulo isósceles 49"/>
          <p:cNvSpPr/>
          <p:nvPr/>
        </p:nvSpPr>
        <p:spPr>
          <a:xfrm>
            <a:off x="4745853" y="2370335"/>
            <a:ext cx="320036" cy="240077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05" tIns="50803" rIns="101605" bIns="50803" rtlCol="0" anchor="ctr"/>
          <a:lstStyle/>
          <a:p>
            <a:pPr algn="ctr" defTabSz="1016081"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5000215" y="2210284"/>
            <a:ext cx="2668293" cy="348822"/>
          </a:xfrm>
          <a:prstGeom prst="rect">
            <a:avLst/>
          </a:prstGeom>
          <a:noFill/>
        </p:spPr>
        <p:txBody>
          <a:bodyPr wrap="square" lIns="101605" tIns="50803" rIns="101605" bIns="50803" rtlCol="0">
            <a:spAutoFit/>
          </a:bodyPr>
          <a:lstStyle/>
          <a:p>
            <a:pPr marL="197565" indent="-197565" defTabSz="1016081" fontAlgn="base">
              <a:spcBef>
                <a:spcPct val="0"/>
              </a:spcBef>
              <a:spcAft>
                <a:spcPts val="2000"/>
              </a:spcAft>
            </a:pPr>
            <a:r>
              <a:rPr lang="pt-BR" sz="1600" b="1" dirty="0">
                <a:solidFill>
                  <a:srgbClr val="000000"/>
                </a:solidFill>
                <a:cs typeface="Arial" charset="0"/>
              </a:rPr>
              <a:t>Go Live FIEP/IEL: 14/01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599504" y="2895892"/>
            <a:ext cx="2400377" cy="3311171"/>
          </a:xfrm>
          <a:prstGeom prst="rect">
            <a:avLst/>
          </a:prstGeom>
          <a:noFill/>
        </p:spPr>
        <p:txBody>
          <a:bodyPr wrap="square" lIns="101605" tIns="50803" rIns="101605" bIns="50803" rtlCol="0">
            <a:spAutoFit/>
          </a:bodyPr>
          <a:lstStyle/>
          <a:p>
            <a:pPr marL="197565" indent="-197565" defTabSz="1016081" fontAlgn="base">
              <a:spcBef>
                <a:spcPct val="0"/>
              </a:spcBef>
              <a:spcAft>
                <a:spcPts val="2667"/>
              </a:spcAft>
              <a:buFont typeface="Arial" pitchFamily="34" charset="0"/>
              <a:buChar char="•"/>
            </a:pPr>
            <a:r>
              <a:rPr lang="pt-BR" sz="1600" dirty="0">
                <a:solidFill>
                  <a:srgbClr val="000000"/>
                </a:solidFill>
                <a:cs typeface="Arial" charset="0"/>
              </a:rPr>
              <a:t>Desenvolvimento</a:t>
            </a:r>
          </a:p>
          <a:p>
            <a:pPr marL="197565" indent="-197565" defTabSz="1016081" fontAlgn="base">
              <a:spcBef>
                <a:spcPct val="0"/>
              </a:spcBef>
              <a:spcAft>
                <a:spcPts val="2667"/>
              </a:spcAft>
              <a:buFont typeface="Arial" pitchFamily="34" charset="0"/>
              <a:buChar char="•"/>
            </a:pPr>
            <a:r>
              <a:rPr lang="pt-BR" sz="1600" dirty="0">
                <a:solidFill>
                  <a:srgbClr val="000000"/>
                </a:solidFill>
                <a:cs typeface="Arial" charset="0"/>
              </a:rPr>
              <a:t>Parametrização</a:t>
            </a:r>
          </a:p>
          <a:p>
            <a:pPr marL="197565" indent="-197565" defTabSz="1016081" fontAlgn="base">
              <a:spcBef>
                <a:spcPct val="0"/>
              </a:spcBef>
              <a:spcAft>
                <a:spcPts val="2667"/>
              </a:spcAft>
              <a:buFont typeface="Arial" pitchFamily="34" charset="0"/>
              <a:buChar char="•"/>
            </a:pPr>
            <a:r>
              <a:rPr lang="pt-BR" sz="1600" dirty="0">
                <a:solidFill>
                  <a:srgbClr val="000000"/>
                </a:solidFill>
                <a:cs typeface="Arial" charset="0"/>
              </a:rPr>
              <a:t>Teste(s) Unitário(s)</a:t>
            </a:r>
          </a:p>
          <a:p>
            <a:pPr marL="197565" indent="-197565" defTabSz="1016081" fontAlgn="base">
              <a:spcBef>
                <a:spcPct val="0"/>
              </a:spcBef>
              <a:spcAft>
                <a:spcPts val="2667"/>
              </a:spcAft>
              <a:buFont typeface="Arial" pitchFamily="34" charset="0"/>
              <a:buChar char="•"/>
            </a:pPr>
            <a:r>
              <a:rPr lang="pt-BR" sz="1600" dirty="0">
                <a:solidFill>
                  <a:srgbClr val="000000"/>
                </a:solidFill>
                <a:cs typeface="Arial" charset="0"/>
              </a:rPr>
              <a:t>Teste(s) Integrado(s)</a:t>
            </a:r>
          </a:p>
          <a:p>
            <a:pPr marL="197565" indent="-197565" defTabSz="1016081" fontAlgn="base">
              <a:spcBef>
                <a:spcPct val="0"/>
              </a:spcBef>
              <a:spcAft>
                <a:spcPts val="2667"/>
              </a:spcAft>
              <a:buFont typeface="Arial" pitchFamily="34" charset="0"/>
              <a:buChar char="•"/>
            </a:pPr>
            <a:r>
              <a:rPr lang="pt-BR" sz="1600" dirty="0">
                <a:solidFill>
                  <a:srgbClr val="000000"/>
                </a:solidFill>
                <a:cs typeface="Arial" charset="0"/>
              </a:rPr>
              <a:t>Homologação</a:t>
            </a:r>
          </a:p>
          <a:p>
            <a:pPr marL="197565" indent="-197565" defTabSz="1016081" fontAlgn="base">
              <a:spcBef>
                <a:spcPct val="0"/>
              </a:spcBef>
              <a:spcAft>
                <a:spcPts val="2667"/>
              </a:spcAft>
              <a:buFont typeface="Arial" pitchFamily="34" charset="0"/>
              <a:buChar char="•"/>
            </a:pPr>
            <a:r>
              <a:rPr lang="pt-BR" sz="1600" dirty="0">
                <a:solidFill>
                  <a:srgbClr val="000000"/>
                </a:solidFill>
                <a:cs typeface="Arial" charset="0"/>
              </a:rPr>
              <a:t>Treinamento</a:t>
            </a:r>
          </a:p>
        </p:txBody>
      </p:sp>
      <p:sp>
        <p:nvSpPr>
          <p:cNvPr id="35" name="Retângulo 34"/>
          <p:cNvSpPr/>
          <p:nvPr/>
        </p:nvSpPr>
        <p:spPr>
          <a:xfrm>
            <a:off x="3082502" y="2944627"/>
            <a:ext cx="3560000" cy="280058"/>
          </a:xfrm>
          <a:prstGeom prst="rect">
            <a:avLst/>
          </a:prstGeom>
          <a:solidFill>
            <a:srgbClr val="CCFFFF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05" tIns="50803" rIns="101605" bIns="50803" rtlCol="0" anchor="ctr"/>
          <a:lstStyle/>
          <a:p>
            <a:pPr algn="ctr" defTabSz="1016081" fontAlgn="base">
              <a:spcBef>
                <a:spcPct val="0"/>
              </a:spcBef>
              <a:spcAft>
                <a:spcPct val="0"/>
              </a:spcAft>
            </a:pPr>
            <a:r>
              <a:rPr lang="pt-BR" sz="16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Customização &amp; Integração</a:t>
            </a:r>
          </a:p>
        </p:txBody>
      </p:sp>
      <p:sp>
        <p:nvSpPr>
          <p:cNvPr id="37" name="Retângulo 36"/>
          <p:cNvSpPr/>
          <p:nvPr/>
        </p:nvSpPr>
        <p:spPr>
          <a:xfrm>
            <a:off x="4682502" y="3520812"/>
            <a:ext cx="1960000" cy="280058"/>
          </a:xfrm>
          <a:prstGeom prst="rect">
            <a:avLst/>
          </a:prstGeom>
          <a:solidFill>
            <a:srgbClr val="CCFFFF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05" tIns="50803" rIns="101605" bIns="50803" rtlCol="0" anchor="ctr"/>
          <a:lstStyle/>
          <a:p>
            <a:pPr algn="ctr" defTabSz="1016081"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4682502" y="4096996"/>
            <a:ext cx="1960000" cy="280058"/>
          </a:xfrm>
          <a:prstGeom prst="rect">
            <a:avLst/>
          </a:prstGeom>
          <a:solidFill>
            <a:srgbClr val="CCFFFF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05" tIns="50803" rIns="101605" bIns="50803" rtlCol="0" anchor="ctr"/>
          <a:lstStyle/>
          <a:p>
            <a:pPr algn="ctr" defTabSz="1016081"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6654502" y="4673181"/>
            <a:ext cx="720000" cy="280058"/>
          </a:xfrm>
          <a:prstGeom prst="rect">
            <a:avLst/>
          </a:prstGeom>
          <a:solidFill>
            <a:srgbClr val="CCFFFF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05" tIns="50803" rIns="101605" bIns="50803" rtlCol="0" anchor="ctr"/>
          <a:lstStyle/>
          <a:p>
            <a:pPr algn="ctr" defTabSz="1016081"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40" name="Retângulo 39"/>
          <p:cNvSpPr/>
          <p:nvPr/>
        </p:nvSpPr>
        <p:spPr>
          <a:xfrm>
            <a:off x="4694502" y="5241667"/>
            <a:ext cx="2680000" cy="280058"/>
          </a:xfrm>
          <a:prstGeom prst="rect">
            <a:avLst/>
          </a:prstGeom>
          <a:solidFill>
            <a:srgbClr val="CCFFFF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05" tIns="50803" rIns="101605" bIns="50803" rtlCol="0" anchor="ctr"/>
          <a:lstStyle/>
          <a:p>
            <a:pPr algn="ctr" defTabSz="1016081"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5254502" y="5825547"/>
            <a:ext cx="2120000" cy="280058"/>
          </a:xfrm>
          <a:prstGeom prst="rect">
            <a:avLst/>
          </a:prstGeom>
          <a:solidFill>
            <a:srgbClr val="CCFFFF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05" tIns="50803" rIns="101605" bIns="50803" rtlCol="0" anchor="ctr"/>
          <a:lstStyle/>
          <a:p>
            <a:pPr algn="ctr" defTabSz="1016081"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43" name="Triângulo isósceles 42"/>
          <p:cNvSpPr/>
          <p:nvPr/>
        </p:nvSpPr>
        <p:spPr>
          <a:xfrm>
            <a:off x="7372035" y="5397191"/>
            <a:ext cx="320036" cy="240077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05" tIns="50803" rIns="101605" bIns="50803" rtlCol="0" anchor="ctr"/>
          <a:lstStyle/>
          <a:p>
            <a:pPr algn="ctr" defTabSz="1016081"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54" name="CaixaDeTexto 53"/>
          <p:cNvSpPr txBox="1"/>
          <p:nvPr/>
        </p:nvSpPr>
        <p:spPr>
          <a:xfrm>
            <a:off x="7668507" y="5140104"/>
            <a:ext cx="2000000" cy="348822"/>
          </a:xfrm>
          <a:prstGeom prst="rect">
            <a:avLst/>
          </a:prstGeom>
          <a:noFill/>
        </p:spPr>
        <p:txBody>
          <a:bodyPr wrap="square" lIns="101605" tIns="50803" rIns="101605" bIns="50803" rtlCol="0">
            <a:spAutoFit/>
          </a:bodyPr>
          <a:lstStyle/>
          <a:p>
            <a:pPr marL="197565" indent="-197565" defTabSz="1016081" fontAlgn="base">
              <a:spcBef>
                <a:spcPct val="0"/>
              </a:spcBef>
              <a:spcAft>
                <a:spcPts val="2000"/>
              </a:spcAft>
            </a:pPr>
            <a:r>
              <a:rPr lang="pt-BR" sz="1600" b="1" dirty="0">
                <a:solidFill>
                  <a:srgbClr val="000000"/>
                </a:solidFill>
                <a:cs typeface="Arial" charset="0"/>
              </a:rPr>
              <a:t>Go Live CIC: </a:t>
            </a:r>
            <a:r>
              <a:rPr lang="pt-BR" sz="1600" b="1" dirty="0" smtClean="0">
                <a:solidFill>
                  <a:srgbClr val="000000"/>
                </a:solidFill>
                <a:cs typeface="Arial" charset="0"/>
              </a:rPr>
              <a:t>27/03</a:t>
            </a:r>
            <a:endParaRPr lang="pt-BR" sz="16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599504" y="6495607"/>
            <a:ext cx="2400377" cy="348822"/>
          </a:xfrm>
          <a:prstGeom prst="rect">
            <a:avLst/>
          </a:prstGeom>
          <a:noFill/>
        </p:spPr>
        <p:txBody>
          <a:bodyPr wrap="square" lIns="101605" tIns="50803" rIns="101605" bIns="50803" rtlCol="0">
            <a:spAutoFit/>
          </a:bodyPr>
          <a:lstStyle/>
          <a:p>
            <a:pPr marL="197565" indent="-197565" defTabSz="1016081" fontAlgn="base">
              <a:spcBef>
                <a:spcPct val="0"/>
              </a:spcBef>
              <a:spcAft>
                <a:spcPts val="2000"/>
              </a:spcAft>
              <a:buFont typeface="Arial" pitchFamily="34" charset="0"/>
              <a:buChar char="•"/>
            </a:pPr>
            <a:r>
              <a:rPr lang="pt-BR" sz="1600" dirty="0">
                <a:solidFill>
                  <a:srgbClr val="000000"/>
                </a:solidFill>
                <a:cs typeface="Arial" charset="0"/>
              </a:rPr>
              <a:t>Piloto</a:t>
            </a:r>
          </a:p>
        </p:txBody>
      </p:sp>
      <p:sp>
        <p:nvSpPr>
          <p:cNvPr id="42" name="Retângulo 41"/>
          <p:cNvSpPr/>
          <p:nvPr/>
        </p:nvSpPr>
        <p:spPr>
          <a:xfrm>
            <a:off x="7400338" y="6515251"/>
            <a:ext cx="1080000" cy="280058"/>
          </a:xfrm>
          <a:prstGeom prst="rect">
            <a:avLst/>
          </a:prstGeom>
          <a:solidFill>
            <a:srgbClr val="FF33CC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05" tIns="50803" rIns="101605" bIns="50803" rtlCol="0" anchor="ctr"/>
          <a:lstStyle/>
          <a:p>
            <a:pPr algn="ctr" defTabSz="1016081"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44" name="Triângulo isósceles 43"/>
          <p:cNvSpPr/>
          <p:nvPr/>
        </p:nvSpPr>
        <p:spPr>
          <a:xfrm>
            <a:off x="8454484" y="6691714"/>
            <a:ext cx="320036" cy="240077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05" tIns="50803" rIns="101605" bIns="50803" rtlCol="0" anchor="ctr"/>
          <a:lstStyle/>
          <a:p>
            <a:pPr algn="ctr" defTabSz="1016081"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7358146" y="6151934"/>
            <a:ext cx="2508276" cy="348822"/>
          </a:xfrm>
          <a:prstGeom prst="rect">
            <a:avLst/>
          </a:prstGeom>
          <a:noFill/>
        </p:spPr>
        <p:txBody>
          <a:bodyPr wrap="square" lIns="101605" tIns="50803" rIns="101605" bIns="50803" rtlCol="0">
            <a:spAutoFit/>
          </a:bodyPr>
          <a:lstStyle/>
          <a:p>
            <a:pPr marL="197565" indent="-197565" algn="ctr" defTabSz="1016081" fontAlgn="base">
              <a:spcBef>
                <a:spcPct val="0"/>
              </a:spcBef>
              <a:spcAft>
                <a:spcPts val="2000"/>
              </a:spcAft>
            </a:pPr>
            <a:r>
              <a:rPr lang="pt-BR" sz="1600" b="1" dirty="0">
                <a:solidFill>
                  <a:srgbClr val="000000"/>
                </a:solidFill>
                <a:cs typeface="Arial" charset="0"/>
              </a:rPr>
              <a:t>Go Live Sistema: 01/05</a:t>
            </a:r>
          </a:p>
        </p:txBody>
      </p:sp>
    </p:spTree>
    <p:extLst>
      <p:ext uri="{BB962C8B-B14F-4D97-AF65-F5344CB8AC3E}">
        <p14:creationId xmlns:p14="http://schemas.microsoft.com/office/powerpoint/2010/main" val="3658692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305219"/>
            <a:ext cx="9144000" cy="1417343"/>
          </a:xfrm>
        </p:spPr>
        <p:txBody>
          <a:bodyPr>
            <a:normAutofit/>
          </a:bodyPr>
          <a:lstStyle/>
          <a:p>
            <a:pPr marL="389626" lvl="1" algn="ctr" defTabSz="779252" rtl="0">
              <a:spcBef>
                <a:spcPct val="20000"/>
              </a:spcBef>
            </a:pPr>
            <a:r>
              <a:rPr lang="pt-BR" sz="4000" b="1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n-ea"/>
                <a:cs typeface="Arial" pitchFamily="34" charset="0"/>
              </a:rPr>
              <a:t>Processo de Contratos – Visão Macro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pt-BR" dirty="0"/>
              <a:t>No Microsoft Dynamics AX, para atendimento à área comercial do SESI e SENAI,  foram contemplados os seguintes processos:</a:t>
            </a:r>
          </a:p>
          <a:p>
            <a:endParaRPr lang="pt-BR" dirty="0"/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x-none"/>
              <a:t>Cadastro</a:t>
            </a:r>
            <a:r>
              <a:rPr lang="pt-BR" dirty="0"/>
              <a:t> de Clientes</a:t>
            </a: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pt-BR" dirty="0"/>
              <a:t>Cadastro de Alunos</a:t>
            </a: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pt-BR" dirty="0"/>
              <a:t>Matrícula de Aluno</a:t>
            </a: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pt-BR" dirty="0"/>
              <a:t>Workflow de Aprovação de Cláusulas Contratuais </a:t>
            </a: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pt-BR" dirty="0"/>
              <a:t>Geração e Emissão de Contratos</a:t>
            </a: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pt-BR" dirty="0"/>
              <a:t>Manutenções de Contrato (Aditivo, </a:t>
            </a:r>
            <a:r>
              <a:rPr lang="pt-BR" dirty="0" err="1"/>
              <a:t>Reparcelamento</a:t>
            </a:r>
            <a:r>
              <a:rPr lang="pt-BR" dirty="0"/>
              <a:t>, Concessão de Bolsa, Rescisão e Exclusão de Aluno)</a:t>
            </a: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pt-BR" dirty="0"/>
              <a:t>Interface AX com Sistemas Satélites</a:t>
            </a: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pt-BR" dirty="0"/>
              <a:t>Serviços de Saúde à Comunidade</a:t>
            </a: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pt-BR" dirty="0"/>
              <a:t>Termo de Responsabilidade Interna – TRI</a:t>
            </a: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pt-BR" dirty="0"/>
              <a:t>Central de Inscrições – CI3</a:t>
            </a: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pt-BR" dirty="0"/>
              <a:t>Cartão SESI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827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38586"/>
            <a:ext cx="8258793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64492" y="714450"/>
            <a:ext cx="7920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Macrofluxo</a:t>
            </a:r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– Processos Comerciais SESI </a:t>
            </a:r>
            <a:r>
              <a:rPr lang="pt-BR" sz="4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e SENAI</a:t>
            </a:r>
            <a:endParaRPr lang="pt-BR" sz="4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881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08000" y="1970208"/>
            <a:ext cx="8800979" cy="504094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414" tIns="54707" rIns="109414" bIns="54707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779252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9626" indent="0" algn="ctr" defTabSz="779252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79252" indent="0" algn="ctr" defTabSz="779252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68878" indent="0" algn="ctr" defTabSz="779252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8503" indent="0" algn="ctr" defTabSz="779252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48129" indent="0" algn="ctr" defTabSz="779252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37755" indent="0" algn="ctr" defTabSz="779252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27381" indent="0" algn="ctr" defTabSz="779252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117007" indent="0" algn="ctr" defTabSz="779252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32526" lvl="1" indent="-342900" algn="l">
              <a:buFont typeface="Arial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  <a:cs typeface="Arial" pitchFamily="34" charset="0"/>
              </a:rPr>
              <a:t>Plano de Treinamento (estrutura, recursos, material, público alvo, </a:t>
            </a:r>
            <a:r>
              <a:rPr lang="pt-BR" dirty="0" err="1" smtClean="0">
                <a:solidFill>
                  <a:schemeClr val="tx1"/>
                </a:solidFill>
                <a:cs typeface="Arial" pitchFamily="34" charset="0"/>
              </a:rPr>
              <a:t>etc</a:t>
            </a:r>
            <a:r>
              <a:rPr lang="pt-BR" dirty="0" smtClean="0">
                <a:solidFill>
                  <a:schemeClr val="tx1"/>
                </a:solidFill>
                <a:cs typeface="Arial" pitchFamily="34" charset="0"/>
              </a:rPr>
              <a:t>).</a:t>
            </a:r>
          </a:p>
          <a:p>
            <a:pPr marL="732526" lvl="1" indent="-342900" algn="l">
              <a:buFont typeface="Arial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  <a:cs typeface="Arial" pitchFamily="34" charset="0"/>
              </a:rPr>
              <a:t>Enviado e-mail a fim de identificar o público a ser treinado.</a:t>
            </a:r>
          </a:p>
          <a:p>
            <a:pPr marL="732526" lvl="1" indent="-342900" algn="l">
              <a:buFont typeface="Arial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  <a:cs typeface="Arial" pitchFamily="34" charset="0"/>
              </a:rPr>
              <a:t>Data de realização entre 18 de fevereiro e 31 de março de 2013.</a:t>
            </a:r>
          </a:p>
          <a:p>
            <a:pPr marL="732526" lvl="1" indent="-342900" algn="l">
              <a:buFont typeface="Arial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  <a:cs typeface="Arial" pitchFamily="34" charset="0"/>
              </a:rPr>
              <a:t>Serão treinados os colaboradores que utilizam diretamente as ferramentas Zeus e SIAES. </a:t>
            </a:r>
          </a:p>
          <a:p>
            <a:pPr marL="732526" lvl="1" indent="-342900" algn="l">
              <a:buFont typeface="Arial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  <a:cs typeface="Arial" pitchFamily="34" charset="0"/>
              </a:rPr>
              <a:t>Será estruturado em parceria com o RH.</a:t>
            </a:r>
          </a:p>
          <a:p>
            <a:pPr lvl="1" algn="l"/>
            <a:endParaRPr lang="pt-BR" sz="2200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422162" y="865121"/>
            <a:ext cx="6972653" cy="54490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414" tIns="54707" rIns="109414" bIns="54707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779252" rtl="0" eaLnBrk="1" latinLnBrk="0" hangingPunct="1">
              <a:spcBef>
                <a:spcPct val="0"/>
              </a:spcBef>
              <a:buNone/>
              <a:defRPr sz="3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TREINAMENTO</a:t>
            </a:r>
            <a:endParaRPr lang="pt-BR" sz="32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31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19495" y="1722563"/>
            <a:ext cx="8800979" cy="496855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414" tIns="54707" rIns="109414" bIns="54707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779252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9626" indent="0" algn="ctr" defTabSz="779252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79252" indent="0" algn="ctr" defTabSz="779252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68878" indent="0" algn="ctr" defTabSz="779252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8503" indent="0" algn="ctr" defTabSz="779252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48129" indent="0" algn="ctr" defTabSz="779252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37755" indent="0" algn="ctr" defTabSz="779252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27381" indent="0" algn="ctr" defTabSz="779252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117007" indent="0" algn="ctr" defTabSz="779252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t-BR" sz="1800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623616" y="865121"/>
            <a:ext cx="6972653" cy="54490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414" tIns="54707" rIns="109414" bIns="54707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779252" rtl="0" eaLnBrk="1" latinLnBrk="0" hangingPunct="1">
              <a:spcBef>
                <a:spcPct val="0"/>
              </a:spcBef>
              <a:buNone/>
              <a:defRPr sz="3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COLABORADORES A SEREM TREINADOS</a:t>
            </a:r>
            <a:endParaRPr lang="pt-BR" sz="32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733271"/>
              </p:ext>
            </p:extLst>
          </p:nvPr>
        </p:nvGraphicFramePr>
        <p:xfrm>
          <a:off x="832196" y="1506538"/>
          <a:ext cx="8555492" cy="5008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4964"/>
                <a:gridCol w="731520"/>
                <a:gridCol w="933450"/>
                <a:gridCol w="752593"/>
                <a:gridCol w="752593"/>
                <a:gridCol w="752593"/>
                <a:gridCol w="752593"/>
                <a:gridCol w="752593"/>
                <a:gridCol w="75259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solidFill>
                            <a:schemeClr val="tx1"/>
                          </a:solidFill>
                        </a:rPr>
                        <a:t>Região</a:t>
                      </a:r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pt-BR" sz="2000" dirty="0" smtClean="0">
                          <a:solidFill>
                            <a:schemeClr val="tx1"/>
                          </a:solidFill>
                        </a:rPr>
                        <a:t>Quantidade de Funcionários</a:t>
                      </a:r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solidFill>
                            <a:schemeClr val="tx1"/>
                          </a:solidFill>
                        </a:rPr>
                        <a:t>Módulos AX</a:t>
                      </a:r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1645384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auto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Contas a Pagar</a:t>
                      </a:r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/ Tesouraria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Contas a Receber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Contabilidade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Orçamento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Ativo Fixo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Vendas</a:t>
                      </a:r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/ Contratos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Faturamento</a:t>
                      </a:r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/ Fiscal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Curitiba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74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119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69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Região </a:t>
                      </a:r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Metropolitana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81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24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37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23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23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23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</a:t>
                      </a:r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42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Campos Gerais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Norte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Noroeste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Oeste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Sudoeste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sng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sng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598</a:t>
                      </a:r>
                      <a:endParaRPr lang="pt-BR" sz="2000" b="1" i="0" u="sng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sng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250</a:t>
                      </a:r>
                      <a:endParaRPr lang="pt-BR" sz="2000" b="1" i="0" u="sng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sng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240</a:t>
                      </a:r>
                      <a:endParaRPr lang="pt-BR" sz="2000" b="1" i="0" u="sng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sng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224</a:t>
                      </a:r>
                      <a:endParaRPr lang="pt-BR" sz="2000" b="1" i="0" u="sng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sng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219</a:t>
                      </a:r>
                      <a:endParaRPr lang="pt-BR" sz="2000" b="1" i="0" u="sng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sng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187</a:t>
                      </a:r>
                      <a:endParaRPr lang="pt-BR" sz="2000" b="1" i="0" u="sng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sng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443</a:t>
                      </a:r>
                      <a:endParaRPr lang="pt-BR" sz="2000" b="1" i="0" u="sng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sng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242</a:t>
                      </a:r>
                      <a:endParaRPr lang="pt-BR" sz="2000" b="1" i="0" u="sng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19495" y="6691115"/>
            <a:ext cx="9313033" cy="68892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414" tIns="54707" rIns="109414" bIns="54707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779252" rtl="0" eaLnBrk="1" latinLnBrk="0" hangingPunct="1">
              <a:spcBef>
                <a:spcPct val="0"/>
              </a:spcBef>
              <a:buNone/>
              <a:defRPr sz="3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2200" b="1" dirty="0" smtClean="0">
                <a:cs typeface="Arial" pitchFamily="34" charset="0"/>
              </a:rPr>
              <a:t>Obs</a:t>
            </a:r>
            <a:r>
              <a:rPr lang="pt-BR" sz="2200" dirty="0" smtClean="0">
                <a:cs typeface="Arial" pitchFamily="34" charset="0"/>
              </a:rPr>
              <a:t>.: Contatamos 95 Gerências, das quais, </a:t>
            </a:r>
            <a:r>
              <a:rPr lang="pt-BR" sz="2200" dirty="0">
                <a:cs typeface="Arial" pitchFamily="34" charset="0"/>
              </a:rPr>
              <a:t>8</a:t>
            </a:r>
            <a:r>
              <a:rPr lang="pt-BR" sz="2200" dirty="0" smtClean="0">
                <a:cs typeface="Arial" pitchFamily="34" charset="0"/>
              </a:rPr>
              <a:t> </a:t>
            </a:r>
            <a:r>
              <a:rPr lang="pt-BR" sz="2200" dirty="0" smtClean="0">
                <a:cs typeface="Arial" pitchFamily="34" charset="0"/>
              </a:rPr>
              <a:t>não responderam sobre a necessidade de treinamento para os colaboradores de sua Área/Unidade.</a:t>
            </a:r>
            <a:endParaRPr lang="pt-BR" sz="22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35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19495" y="1970208"/>
            <a:ext cx="8800979" cy="504094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414" tIns="54707" rIns="109414" bIns="54707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779252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9626" indent="0" algn="ctr" defTabSz="779252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79252" indent="0" algn="ctr" defTabSz="779252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68878" indent="0" algn="ctr" defTabSz="779252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8503" indent="0" algn="ctr" defTabSz="779252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48129" indent="0" algn="ctr" defTabSz="779252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37755" indent="0" algn="ctr" defTabSz="779252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27381" indent="0" algn="ctr" defTabSz="779252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117007" indent="0" algn="ctr" defTabSz="779252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pt-BR" sz="2200" dirty="0" smtClean="0">
                <a:solidFill>
                  <a:schemeClr val="tx1"/>
                </a:solidFill>
                <a:cs typeface="Arial" pitchFamily="34" charset="0"/>
              </a:rPr>
              <a:t>E-mail: projetoerp@fiepr.org.br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623616" y="865121"/>
            <a:ext cx="6972653" cy="54490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414" tIns="54707" rIns="109414" bIns="54707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779252" rtl="0" eaLnBrk="1" latinLnBrk="0" hangingPunct="1">
              <a:spcBef>
                <a:spcPct val="0"/>
              </a:spcBef>
              <a:buNone/>
              <a:defRPr sz="3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DÚVIDAS</a:t>
            </a:r>
            <a:endParaRPr lang="pt-BR" sz="32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51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BBKO Consulting">
  <a:themeElements>
    <a:clrScheme name="3_BBKO Consult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BBKO Consult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400" dirty="0" smtClean="0"/>
        </a:defPPr>
      </a:lstStyle>
    </a:txDef>
  </a:objectDefaults>
  <a:extraClrSchemeLst>
    <a:extraClrScheme>
      <a:clrScheme name="3_BBKO Consult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BKO Consult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BKO Consult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BKO Consult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BKO Consult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BKO Consult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BKO Consult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BKO Consult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BKO Consult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BKO Consult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BKO Consult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BKO Consult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</TotalTime>
  <Words>384</Words>
  <Application>Microsoft Office PowerPoint</Application>
  <PresentationFormat>Personalizar</PresentationFormat>
  <Paragraphs>151</Paragraphs>
  <Slides>10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10</vt:i4>
      </vt:variant>
    </vt:vector>
  </HeadingPairs>
  <TitlesOfParts>
    <vt:vector size="12" baseType="lpstr">
      <vt:lpstr>Tema do Office</vt:lpstr>
      <vt:lpstr>4_BBKO Consulting</vt:lpstr>
      <vt:lpstr>Apresentação do PowerPoint</vt:lpstr>
      <vt:lpstr>Apresentação do PowerPoint</vt:lpstr>
      <vt:lpstr>Apresentação do PowerPoint</vt:lpstr>
      <vt:lpstr>Cronograma Alto-Nível do Projeto ERP</vt:lpstr>
      <vt:lpstr>Processo de Contratos – Visão Macro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Bruno Malinverni Kubiak</dc:creator>
  <cp:lastModifiedBy>Aline Rocha De Araujo</cp:lastModifiedBy>
  <cp:revision>77</cp:revision>
  <dcterms:created xsi:type="dcterms:W3CDTF">2012-04-11T11:26:33Z</dcterms:created>
  <dcterms:modified xsi:type="dcterms:W3CDTF">2012-12-17T11:26:37Z</dcterms:modified>
</cp:coreProperties>
</file>